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7"/>
  </p:notesMasterIdLst>
  <p:handoutMasterIdLst>
    <p:handoutMasterId r:id="rId8"/>
  </p:handoutMasterIdLst>
  <p:sldIdLst>
    <p:sldId id="264" r:id="rId4"/>
    <p:sldId id="262" r:id="rId5"/>
    <p:sldId id="263" r:id="rId6"/>
  </p:sldIdLst>
  <p:sldSz cx="10969625" cy="6170613"/>
  <p:notesSz cx="6858000" cy="9144000"/>
  <p:custDataLst>
    <p:tags r:id="rId9"/>
  </p:custDataLst>
  <p:defaultTextStyle>
    <a:defPPr>
      <a:defRPr lang="en-US"/>
    </a:defPPr>
    <a:lvl1pPr marL="0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1pPr>
    <a:lvl2pPr marL="411343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2pPr>
    <a:lvl3pPr marL="822686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3pPr>
    <a:lvl4pPr marL="1234029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4pPr>
    <a:lvl5pPr marL="1645371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5pPr>
    <a:lvl6pPr marL="2056714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6pPr>
    <a:lvl7pPr marL="2468057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7pPr>
    <a:lvl8pPr marL="2879400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8pPr>
    <a:lvl9pPr marL="3290743" algn="l" defTabSz="822686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455" userDrawn="1">
          <p15:clr>
            <a:srgbClr val="000000"/>
          </p15:clr>
        </p15:guide>
        <p15:guide id="2" orient="horz" pos="1943" userDrawn="1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72" y="72"/>
      </p:cViewPr>
      <p:guideLst>
        <p:guide pos="3455"/>
        <p:guide orient="horz" pos="194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2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tz Mikael (BSH PCP-SMNK)" userId="cfc8c827-1509-43a0-a103-f9a2851c5f3d" providerId="ADAL" clId="{BE9655DA-02C4-4350-8FF3-7A580E900354}"/>
    <pc:docChg chg="delSld">
      <pc:chgData name="Lantz Mikael (BSH PCP-SMNK)" userId="cfc8c827-1509-43a0-a103-f9a2851c5f3d" providerId="ADAL" clId="{BE9655DA-02C4-4350-8FF3-7A580E900354}" dt="2025-05-15T15:37:07.898" v="1" actId="47"/>
      <pc:docMkLst>
        <pc:docMk/>
      </pc:docMkLst>
      <pc:sldChg chg="del">
        <pc:chgData name="Lantz Mikael (BSH PCP-SMNK)" userId="cfc8c827-1509-43a0-a103-f9a2851c5f3d" providerId="ADAL" clId="{BE9655DA-02C4-4350-8FF3-7A580E900354}" dt="2025-05-15T15:37:04.563" v="0" actId="47"/>
        <pc:sldMkLst>
          <pc:docMk/>
          <pc:sldMk cId="408463531" sldId="257"/>
        </pc:sldMkLst>
      </pc:sldChg>
      <pc:sldChg chg="del">
        <pc:chgData name="Lantz Mikael (BSH PCP-SMNK)" userId="cfc8c827-1509-43a0-a103-f9a2851c5f3d" providerId="ADAL" clId="{BE9655DA-02C4-4350-8FF3-7A580E900354}" dt="2025-05-15T15:37:07.898" v="1" actId="47"/>
        <pc:sldMkLst>
          <pc:docMk/>
          <pc:sldMk cId="1186625649" sldId="260"/>
        </pc:sldMkLst>
      </pc:sldChg>
    </pc:docChg>
  </pc:docChgLst>
  <pc:docChgLst>
    <pc:chgData name="Foord Cecilia (BSH PCP-SMNM)" userId="S::foc1sol@bosch.com::fdbdfc54-062b-42ea-b206-5ad1dcd18433" providerId="AD" clId="Web-{5A8D6217-CE99-30BA-CC7B-DCDCE7AAFEBF}"/>
    <pc:docChg chg="modSld">
      <pc:chgData name="Foord Cecilia (BSH PCP-SMNM)" userId="S::foc1sol@bosch.com::fdbdfc54-062b-42ea-b206-5ad1dcd18433" providerId="AD" clId="Web-{5A8D6217-CE99-30BA-CC7B-DCDCE7AAFEBF}" dt="2024-05-23T06:19:46.235" v="19" actId="20577"/>
      <pc:docMkLst>
        <pc:docMk/>
      </pc:docMkLst>
      <pc:sldChg chg="modSp">
        <pc:chgData name="Foord Cecilia (BSH PCP-SMNM)" userId="S::foc1sol@bosch.com::fdbdfc54-062b-42ea-b206-5ad1dcd18433" providerId="AD" clId="Web-{5A8D6217-CE99-30BA-CC7B-DCDCE7AAFEBF}" dt="2024-05-23T06:10:10.796" v="12" actId="20577"/>
        <pc:sldMkLst>
          <pc:docMk/>
          <pc:sldMk cId="408463531" sldId="257"/>
        </pc:sldMkLst>
        <pc:spChg chg="mod">
          <ac:chgData name="Foord Cecilia (BSH PCP-SMNM)" userId="S::foc1sol@bosch.com::fdbdfc54-062b-42ea-b206-5ad1dcd18433" providerId="AD" clId="Web-{5A8D6217-CE99-30BA-CC7B-DCDCE7AAFEBF}" dt="2024-05-23T06:10:10.796" v="12" actId="20577"/>
          <ac:spMkLst>
            <pc:docMk/>
            <pc:sldMk cId="408463531" sldId="257"/>
            <ac:spMk id="3" creationId="{196C547F-EA8D-4E86-901F-731B957027D9}"/>
          </ac:spMkLst>
        </pc:spChg>
      </pc:sldChg>
      <pc:sldChg chg="modSp">
        <pc:chgData name="Foord Cecilia (BSH PCP-SMNM)" userId="S::foc1sol@bosch.com::fdbdfc54-062b-42ea-b206-5ad1dcd18433" providerId="AD" clId="Web-{5A8D6217-CE99-30BA-CC7B-DCDCE7AAFEBF}" dt="2024-05-23T06:19:46.235" v="19" actId="20577"/>
        <pc:sldMkLst>
          <pc:docMk/>
          <pc:sldMk cId="2070170504" sldId="263"/>
        </pc:sldMkLst>
        <pc:spChg chg="mod">
          <ac:chgData name="Foord Cecilia (BSH PCP-SMNM)" userId="S::foc1sol@bosch.com::fdbdfc54-062b-42ea-b206-5ad1dcd18433" providerId="AD" clId="Web-{5A8D6217-CE99-30BA-CC7B-DCDCE7AAFEBF}" dt="2024-05-23T06:19:46.235" v="19" actId="20577"/>
          <ac:spMkLst>
            <pc:docMk/>
            <pc:sldMk cId="2070170504" sldId="263"/>
            <ac:spMk id="3" creationId="{7F6B1B7F-5515-053F-4E9E-8BB976ABB6F8}"/>
          </ac:spMkLst>
        </pc:spChg>
      </pc:sldChg>
    </pc:docChg>
  </pc:docChgLst>
  <pc:docChgLst>
    <pc:chgData name="Foord Cecilia (BSH PCP-SMNM)" userId="fdbdfc54-062b-42ea-b206-5ad1dcd18433" providerId="ADAL" clId="{9DE06B4D-20BD-451F-819E-BC41DFDD2625}"/>
    <pc:docChg chg="modSld">
      <pc:chgData name="Foord Cecilia (BSH PCP-SMNM)" userId="fdbdfc54-062b-42ea-b206-5ad1dcd18433" providerId="ADAL" clId="{9DE06B4D-20BD-451F-819E-BC41DFDD2625}" dt="2024-05-23T09:16:31.166" v="51" actId="113"/>
      <pc:docMkLst>
        <pc:docMk/>
      </pc:docMkLst>
      <pc:sldChg chg="modSp mod">
        <pc:chgData name="Foord Cecilia (BSH PCP-SMNM)" userId="fdbdfc54-062b-42ea-b206-5ad1dcd18433" providerId="ADAL" clId="{9DE06B4D-20BD-451F-819E-BC41DFDD2625}" dt="2024-05-23T09:15:40.770" v="2" actId="20577"/>
        <pc:sldMkLst>
          <pc:docMk/>
          <pc:sldMk cId="2599454089" sldId="262"/>
        </pc:sldMkLst>
        <pc:spChg chg="mod">
          <ac:chgData name="Foord Cecilia (BSH PCP-SMNM)" userId="fdbdfc54-062b-42ea-b206-5ad1dcd18433" providerId="ADAL" clId="{9DE06B4D-20BD-451F-819E-BC41DFDD2625}" dt="2024-05-23T09:15:40.770" v="2" actId="20577"/>
          <ac:spMkLst>
            <pc:docMk/>
            <pc:sldMk cId="2599454089" sldId="262"/>
            <ac:spMk id="3" creationId="{5F3FDF54-A37A-C812-53F7-F50FD6741FEB}"/>
          </ac:spMkLst>
        </pc:spChg>
      </pc:sldChg>
      <pc:sldChg chg="modSp mod">
        <pc:chgData name="Foord Cecilia (BSH PCP-SMNM)" userId="fdbdfc54-062b-42ea-b206-5ad1dcd18433" providerId="ADAL" clId="{9DE06B4D-20BD-451F-819E-BC41DFDD2625}" dt="2024-05-23T09:16:31.166" v="51" actId="113"/>
        <pc:sldMkLst>
          <pc:docMk/>
          <pc:sldMk cId="2070170504" sldId="263"/>
        </pc:sldMkLst>
        <pc:spChg chg="mod">
          <ac:chgData name="Foord Cecilia (BSH PCP-SMNM)" userId="fdbdfc54-062b-42ea-b206-5ad1dcd18433" providerId="ADAL" clId="{9DE06B4D-20BD-451F-819E-BC41DFDD2625}" dt="2024-05-23T09:16:31.166" v="51" actId="113"/>
          <ac:spMkLst>
            <pc:docMk/>
            <pc:sldMk cId="2070170504" sldId="263"/>
            <ac:spMk id="3" creationId="{7F6B1B7F-5515-053F-4E9E-8BB976ABB6F8}"/>
          </ac:spMkLst>
        </pc:spChg>
      </pc:sldChg>
    </pc:docChg>
  </pc:docChgLst>
  <pc:docChgLst>
    <pc:chgData name="Foord Cecilia (BSH PCP-SMNM)" userId="fdbdfc54-062b-42ea-b206-5ad1dcd18433" providerId="ADAL" clId="{377E4C54-1A0B-4ACF-92FA-41E9BC72CB7F}"/>
    <pc:docChg chg="custSel addSld delSld modSld">
      <pc:chgData name="Foord Cecilia (BSH PCP-SMNM)" userId="fdbdfc54-062b-42ea-b206-5ad1dcd18433" providerId="ADAL" clId="{377E4C54-1A0B-4ACF-92FA-41E9BC72CB7F}" dt="2024-05-06T12:02:28.909" v="9" actId="47"/>
      <pc:docMkLst>
        <pc:docMk/>
      </pc:docMkLst>
      <pc:sldChg chg="addSp delSp modSp del mod">
        <pc:chgData name="Foord Cecilia (BSH PCP-SMNM)" userId="fdbdfc54-062b-42ea-b206-5ad1dcd18433" providerId="ADAL" clId="{377E4C54-1A0B-4ACF-92FA-41E9BC72CB7F}" dt="2024-05-06T12:02:28.909" v="9" actId="47"/>
        <pc:sldMkLst>
          <pc:docMk/>
          <pc:sldMk cId="679087154" sldId="256"/>
        </pc:sldMkLst>
        <pc:picChg chg="add del mod">
          <ac:chgData name="Foord Cecilia (BSH PCP-SMNM)" userId="fdbdfc54-062b-42ea-b206-5ad1dcd18433" providerId="ADAL" clId="{377E4C54-1A0B-4ACF-92FA-41E9BC72CB7F}" dt="2024-05-06T12:01:48.321" v="1" actId="478"/>
          <ac:picMkLst>
            <pc:docMk/>
            <pc:sldMk cId="679087154" sldId="256"/>
            <ac:picMk id="4" creationId="{012A653D-65E8-A61A-5C9C-BFBE51AAC38A}"/>
          </ac:picMkLst>
        </pc:picChg>
        <pc:picChg chg="add mod">
          <ac:chgData name="Foord Cecilia (BSH PCP-SMNM)" userId="fdbdfc54-062b-42ea-b206-5ad1dcd18433" providerId="ADAL" clId="{377E4C54-1A0B-4ACF-92FA-41E9BC72CB7F}" dt="2024-05-06T12:01:54.208" v="3" actId="1076"/>
          <ac:picMkLst>
            <pc:docMk/>
            <pc:sldMk cId="679087154" sldId="256"/>
            <ac:picMk id="7" creationId="{C4B2E1D6-B07A-23D0-AEF4-8D1DD792E134}"/>
          </ac:picMkLst>
        </pc:picChg>
      </pc:sldChg>
      <pc:sldChg chg="addSp delSp modSp new mod">
        <pc:chgData name="Foord Cecilia (BSH PCP-SMNM)" userId="fdbdfc54-062b-42ea-b206-5ad1dcd18433" providerId="ADAL" clId="{377E4C54-1A0B-4ACF-92FA-41E9BC72CB7F}" dt="2024-05-06T12:02:25.969" v="8" actId="14100"/>
        <pc:sldMkLst>
          <pc:docMk/>
          <pc:sldMk cId="1002220877" sldId="264"/>
        </pc:sldMkLst>
        <pc:spChg chg="mod">
          <ac:chgData name="Foord Cecilia (BSH PCP-SMNM)" userId="fdbdfc54-062b-42ea-b206-5ad1dcd18433" providerId="ADAL" clId="{377E4C54-1A0B-4ACF-92FA-41E9BC72CB7F}" dt="2024-05-06T12:02:14.122" v="6"/>
          <ac:spMkLst>
            <pc:docMk/>
            <pc:sldMk cId="1002220877" sldId="264"/>
            <ac:spMk id="2" creationId="{61F91D08-0349-7087-F063-C135F703877B}"/>
          </ac:spMkLst>
        </pc:spChg>
        <pc:spChg chg="mod">
          <ac:chgData name="Foord Cecilia (BSH PCP-SMNM)" userId="fdbdfc54-062b-42ea-b206-5ad1dcd18433" providerId="ADAL" clId="{377E4C54-1A0B-4ACF-92FA-41E9BC72CB7F}" dt="2024-05-06T12:02:25.969" v="8" actId="14100"/>
          <ac:spMkLst>
            <pc:docMk/>
            <pc:sldMk cId="1002220877" sldId="264"/>
            <ac:spMk id="4" creationId="{77A01E36-0F65-D6E0-8CEC-6297CEFFCE61}"/>
          </ac:spMkLst>
        </pc:spChg>
        <pc:spChg chg="del">
          <ac:chgData name="Foord Cecilia (BSH PCP-SMNM)" userId="fdbdfc54-062b-42ea-b206-5ad1dcd18433" providerId="ADAL" clId="{377E4C54-1A0B-4ACF-92FA-41E9BC72CB7F}" dt="2024-05-06T12:02:07.669" v="5"/>
          <ac:spMkLst>
            <pc:docMk/>
            <pc:sldMk cId="1002220877" sldId="264"/>
            <ac:spMk id="5" creationId="{A0090D74-5EE6-75A1-9224-E65360E6D60F}"/>
          </ac:spMkLst>
        </pc:spChg>
        <pc:picChg chg="add mod">
          <ac:chgData name="Foord Cecilia (BSH PCP-SMNM)" userId="fdbdfc54-062b-42ea-b206-5ad1dcd18433" providerId="ADAL" clId="{377E4C54-1A0B-4ACF-92FA-41E9BC72CB7F}" dt="2024-05-06T12:02:07.669" v="5"/>
          <ac:picMkLst>
            <pc:docMk/>
            <pc:sldMk cId="1002220877" sldId="264"/>
            <ac:picMk id="7" creationId="{BA4FA105-474B-887F-4679-2074CF82F55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691125-8C82-4403-8F74-3465AD911C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D2E5A-8317-494E-8700-E8C3CA49A0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F8D2B-0FB0-4AC7-B703-54C197CFCB25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3DD6B-6B83-4E3D-945D-3266D1E8F7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0E591-8579-4F3F-8548-3EB15CF1C4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09236-05A6-4CE4-9446-F239B68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79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7E9B3-B189-430B-8564-9D7CBFDA3995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CBF1C-54D8-469B-84C3-D0D787601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30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1pPr>
    <a:lvl2pPr marL="411343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2pPr>
    <a:lvl3pPr marL="822686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3pPr>
    <a:lvl4pPr marL="1234029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4pPr>
    <a:lvl5pPr marL="1645371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5pPr>
    <a:lvl6pPr marL="2056714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6pPr>
    <a:lvl7pPr marL="2468057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7pPr>
    <a:lvl8pPr marL="2879400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8pPr>
    <a:lvl9pPr marL="3290743" algn="l" defTabSz="82268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">
            <a:extLst>
              <a:ext uri="{FF2B5EF4-FFF2-40B4-BE49-F238E27FC236}">
                <a16:creationId xmlns:a16="http://schemas.microsoft.com/office/drawing/2014/main" id="{3AC2EB9D-75FE-47F3-A191-882672421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410" y="2761200"/>
            <a:ext cx="5029200" cy="461665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spc="-20" baseline="0">
                <a:solidFill>
                  <a:schemeClr val="tx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defRPr>
            </a:lvl1pPr>
            <a:lvl2pPr marL="270000" indent="0">
              <a:buFontTx/>
              <a:buNone/>
              <a:defRPr/>
            </a:lvl2pPr>
            <a:lvl3pPr marL="540000" indent="0">
              <a:buFontTx/>
              <a:buNone/>
              <a:defRPr/>
            </a:lvl3pPr>
            <a:lvl4pPr marL="810000" indent="0">
              <a:buFontTx/>
              <a:buNone/>
              <a:defRPr/>
            </a:lvl4pPr>
            <a:lvl5pPr marL="108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rubrik för presentationen</a:t>
            </a:r>
          </a:p>
        </p:txBody>
      </p:sp>
      <p:sp>
        <p:nvSpPr>
          <p:cNvPr id="7" name="EmDash">
            <a:extLst>
              <a:ext uri="{FF2B5EF4-FFF2-40B4-BE49-F238E27FC236}">
                <a16:creationId xmlns:a16="http://schemas.microsoft.com/office/drawing/2014/main" id="{968C399C-5590-434B-AE7D-AF18EAD577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3481200"/>
            <a:ext cx="349200" cy="21600"/>
          </a:xfrm>
          <a:solidFill>
            <a:schemeClr val="tx1"/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>
                <a:solidFill>
                  <a:schemeClr val="tx1"/>
                </a:solidFill>
              </a:defRPr>
            </a:lvl2pPr>
            <a:lvl3pPr marL="720000" indent="0">
              <a:buFontTx/>
              <a:buNone/>
              <a:defRPr>
                <a:solidFill>
                  <a:schemeClr val="tx1"/>
                </a:solidFill>
              </a:defRPr>
            </a:lvl3pPr>
            <a:lvl4pPr marL="720000" indent="0">
              <a:buFontTx/>
              <a:buNone/>
              <a:defRPr>
                <a:solidFill>
                  <a:schemeClr val="tx1"/>
                </a:solidFill>
              </a:defRPr>
            </a:lvl4pPr>
            <a:lvl5pPr marL="720000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 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EA92F87-2966-44D4-BC7C-0AEBF6D9C474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432000" y="3715200"/>
            <a:ext cx="5029200" cy="461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spc="-10" baseline="0">
                <a:latin typeface="+mj-lt"/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720000" indent="0">
              <a:buFontTx/>
              <a:buNone/>
              <a:defRPr/>
            </a:lvl4pPr>
            <a:lvl5pPr marL="72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en underrubrik</a:t>
            </a:r>
          </a:p>
        </p:txBody>
      </p:sp>
      <p:sp>
        <p:nvSpPr>
          <p:cNvPr id="3" name="DataOnTitleSlide">
            <a:extLst>
              <a:ext uri="{FF2B5EF4-FFF2-40B4-BE49-F238E27FC236}">
                <a16:creationId xmlns:a16="http://schemas.microsoft.com/office/drawing/2014/main" id="{13C69295-0AC3-44B2-AB27-117BFCE6483F}"/>
              </a:ext>
            </a:extLst>
          </p:cNvPr>
          <p:cNvSpPr txBox="1"/>
          <p:nvPr userDrawn="1"/>
        </p:nvSpPr>
        <p:spPr>
          <a:xfrm>
            <a:off x="432000" y="5397110"/>
            <a:ext cx="5384569" cy="50013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000000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Updated: 2024-05-06</a:t>
            </a:r>
          </a:p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000000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(BSH)</a:t>
            </a:r>
          </a:p>
        </p:txBody>
      </p:sp>
      <p:sp>
        <p:nvSpPr>
          <p:cNvPr id="2" name="BshGroup">
            <a:extLst>
              <a:ext uri="{FF2B5EF4-FFF2-40B4-BE49-F238E27FC236}">
                <a16:creationId xmlns:a16="http://schemas.microsoft.com/office/drawing/2014/main" id="{419FBA92-47EF-4543-A172-97E63591D848}"/>
              </a:ext>
            </a:extLst>
          </p:cNvPr>
          <p:cNvSpPr/>
          <p:nvPr userDrawn="1"/>
        </p:nvSpPr>
        <p:spPr bwMode="gray">
          <a:xfrm>
            <a:off x="8690709" y="406800"/>
            <a:ext cx="1852245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marL="0" marR="0" lvl="0" indent="0" algn="r" defTabSz="8226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spc="0" baseline="0" noProof="1">
                <a:solidFill>
                  <a:schemeClr val="tx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BSH Home Appliances Group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00292887-032B-47A2-B6E4-D0ABE774C7A6}"/>
              </a:ext>
            </a:extLst>
          </p:cNvPr>
          <p:cNvSpPr>
            <a:spLocks noChangeAspect="1"/>
          </p:cNvSpPr>
          <p:nvPr userDrawn="1"/>
        </p:nvSpPr>
        <p:spPr bwMode="black">
          <a:xfrm>
            <a:off x="432000" y="432000"/>
            <a:ext cx="1360800" cy="413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endParaRPr lang="en-US" spc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893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72" userDrawn="1">
          <p15:clr>
            <a:srgbClr val="FBAE40"/>
          </p15:clr>
        </p15:guide>
        <p15:guide id="2" orient="horz" pos="2380" userDrawn="1">
          <p15:clr>
            <a:srgbClr val="FBAE40"/>
          </p15:clr>
        </p15:guide>
        <p15:guide id="3" pos="27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1CD6423-4303-4236-B1C2-8BA0EC32FE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A8F9770-0FB1-4C9F-9BA1-8662947F0923}"/>
              </a:ext>
            </a:extLst>
          </p:cNvPr>
          <p:cNvSpPr>
            <a:spLocks noGrp="1"/>
          </p:cNvSpPr>
          <p:nvPr>
            <p:ph sz="quarter" idx="1" hasCustomPrompt="1"/>
          </p:nvPr>
        </p:nvSpPr>
        <p:spPr>
          <a:xfrm>
            <a:off x="430415" y="1187203"/>
            <a:ext cx="3600450" cy="2106295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2804B-6CC5-4BBD-9837-C69E8DBE80B8}"/>
              </a:ext>
            </a:extLst>
          </p:cNvPr>
          <p:cNvSpPr>
            <a:spLocks noGrp="1"/>
          </p:cNvSpPr>
          <p:nvPr>
            <p:ph sz="quarter" idx="2" hasCustomPrompt="1"/>
          </p:nvPr>
        </p:nvSpPr>
        <p:spPr>
          <a:xfrm>
            <a:off x="4138408" y="1187203"/>
            <a:ext cx="3600450" cy="2106295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DF729EE-A381-42EA-8A60-27CEA5892D38}"/>
              </a:ext>
            </a:extLst>
          </p:cNvPr>
          <p:cNvSpPr>
            <a:spLocks noGrp="1"/>
          </p:cNvSpPr>
          <p:nvPr>
            <p:ph sz="quarter" idx="3" hasCustomPrompt="1"/>
          </p:nvPr>
        </p:nvSpPr>
        <p:spPr>
          <a:xfrm>
            <a:off x="430415" y="3401206"/>
            <a:ext cx="3600450" cy="2106295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CF47A80A-CB97-4FCE-845F-73E96976161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138408" y="3401206"/>
            <a:ext cx="3600450" cy="2106295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E4E84A-4CCB-4FC9-97DD-EA3DAF1B31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249062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" userDrawn="1">
          <p15:clr>
            <a:srgbClr val="FBAE40"/>
          </p15:clr>
        </p15:guide>
        <p15:guide id="7" orient="horz" pos="675" userDrawn="1">
          <p15:clr>
            <a:srgbClr val="FBAE40"/>
          </p15:clr>
        </p15:guide>
        <p15:guide id="8" orient="horz" pos="747" userDrawn="1">
          <p15:clr>
            <a:srgbClr val="FBAE40"/>
          </p15:clr>
        </p15:guide>
        <p15:guide id="9" orient="horz" pos="3469" userDrawn="1">
          <p15:clr>
            <a:srgbClr val="FBAE40"/>
          </p15:clr>
        </p15:guide>
        <p15:guide id="10" pos="270" userDrawn="1">
          <p15:clr>
            <a:srgbClr val="FBAE40"/>
          </p15:clr>
        </p15:guide>
        <p15:guide id="11" pos="662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71D51B5B-0E15-4849-B2D2-E9C99CB50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052813" cy="635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064FD67B-02B1-4BFF-BFAE-13CB2ABA31D5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432000" y="1187999"/>
            <a:ext cx="5054400" cy="4320000"/>
          </a:xfrm>
        </p:spPr>
        <p:txBody>
          <a:bodyPr tIns="0"/>
          <a:lstStyle>
            <a:lvl1pPr>
              <a:defRPr/>
            </a:lvl1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E5D7A68-B31D-4DB6-934D-BA8E94DD2986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5755740" y="0"/>
            <a:ext cx="5220000" cy="617093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450000"/>
              </a:lnSpc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1"/>
              <a:t>Add Picture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7E2C62-211A-432E-8D0A-DA4C826C97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254718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47" userDrawn="1">
          <p15:clr>
            <a:srgbClr val="FBAE40"/>
          </p15:clr>
        </p15:guide>
        <p15:guide id="2" orient="horz" pos="675" userDrawn="1">
          <p15:clr>
            <a:srgbClr val="FBAE40"/>
          </p15:clr>
        </p15:guide>
        <p15:guide id="3" orient="horz" pos="270" userDrawn="1">
          <p15:clr>
            <a:srgbClr val="FBAE40"/>
          </p15:clr>
        </p15:guide>
        <p15:guide id="4" orient="horz" pos="3469" userDrawn="1">
          <p15:clr>
            <a:srgbClr val="FBAE40"/>
          </p15:clr>
        </p15:guide>
        <p15:guide id="5" pos="6619" userDrawn="1">
          <p15:clr>
            <a:srgbClr val="FBAE40"/>
          </p15:clr>
        </p15:guide>
        <p15:guide id="6" pos="27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064FD67B-02B1-4BFF-BFAE-13CB2ABA31D5}"/>
              </a:ext>
            </a:extLst>
          </p:cNvPr>
          <p:cNvSpPr>
            <a:spLocks noGrp="1"/>
          </p:cNvSpPr>
          <p:nvPr>
            <p:ph type="body" sz="quarter" idx="2" hasCustomPrompt="1"/>
          </p:nvPr>
        </p:nvSpPr>
        <p:spPr>
          <a:xfrm>
            <a:off x="7343999" y="1187998"/>
            <a:ext cx="3163663" cy="4320000"/>
          </a:xfrm>
        </p:spPr>
        <p:txBody>
          <a:bodyPr tIns="0"/>
          <a:lstStyle>
            <a:lvl1pPr marL="270000" indent="-270000">
              <a:defRPr/>
            </a:lvl1pPr>
            <a:lvl2pPr marL="540000" indent="-270000">
              <a:defRPr/>
            </a:lvl2pPr>
            <a:lvl3pPr marL="810000" indent="-270000">
              <a:defRPr/>
            </a:lvl3pPr>
            <a:lvl4pPr marL="810000" indent="-270000">
              <a:defRPr/>
            </a:lvl4pPr>
            <a:lvl5pPr marL="810000" indent="-270000">
              <a:defRPr/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9E5D7A68-B31D-4DB6-934D-BA8E94DD2986}"/>
              </a:ext>
            </a:extLst>
          </p:cNvPr>
          <p:cNvSpPr>
            <a:spLocks noGrp="1"/>
          </p:cNvSpPr>
          <p:nvPr>
            <p:ph type="pic" sz="quarter" idx="1" hasCustomPrompt="1"/>
          </p:nvPr>
        </p:nvSpPr>
        <p:spPr>
          <a:xfrm>
            <a:off x="432000" y="1188000"/>
            <a:ext cx="6480175" cy="360045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450000"/>
              </a:lnSpc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1"/>
              <a:t>Add Picture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7E2C62-211A-432E-8D0A-DA4C826C97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9BF41C-4F3E-494D-BFF2-E2BC8A853E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</p:spTree>
    <p:extLst>
      <p:ext uri="{BB962C8B-B14F-4D97-AF65-F5344CB8AC3E}">
        <p14:creationId xmlns:p14="http://schemas.microsoft.com/office/powerpoint/2010/main" val="7364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44" userDrawn="1">
          <p15:clr>
            <a:srgbClr val="FBAE40"/>
          </p15:clr>
        </p15:guide>
        <p15:guide id="2" orient="horz" pos="270" userDrawn="1">
          <p15:clr>
            <a:srgbClr val="FBAE40"/>
          </p15:clr>
        </p15:guide>
        <p15:guide id="3" orient="horz" pos="671" userDrawn="1">
          <p15:clr>
            <a:srgbClr val="FBAE40"/>
          </p15:clr>
        </p15:guide>
        <p15:guide id="4" orient="horz" pos="3469" userDrawn="1">
          <p15:clr>
            <a:srgbClr val="FBAE40"/>
          </p15:clr>
        </p15:guide>
        <p15:guide id="6" pos="270" userDrawn="1">
          <p15:clr>
            <a:srgbClr val="FBAE40"/>
          </p15:clr>
        </p15:guide>
        <p15:guide id="8" pos="6619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71D51B5B-0E15-4849-B2D2-E9C99CB50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7E2C62-211A-432E-8D0A-DA4C826C97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241715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47" userDrawn="1">
          <p15:clr>
            <a:srgbClr val="FBAE40"/>
          </p15:clr>
        </p15:guide>
        <p15:guide id="2" orient="horz" pos="3469" userDrawn="1">
          <p15:clr>
            <a:srgbClr val="FBAE40"/>
          </p15:clr>
        </p15:guide>
        <p15:guide id="3" pos="6619" userDrawn="1">
          <p15:clr>
            <a:srgbClr val="FBAE40"/>
          </p15:clr>
        </p15:guide>
        <p15:guide id="4" pos="270" userDrawn="1">
          <p15:clr>
            <a:srgbClr val="FBAE40"/>
          </p15:clr>
        </p15:guide>
        <p15:guide id="5" orient="horz" pos="675" userDrawn="1">
          <p15:clr>
            <a:srgbClr val="FBAE40"/>
          </p15:clr>
        </p15:guide>
        <p15:guide id="6" orient="horz" pos="27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719665-72C9-447A-9C21-DF4613D82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602472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19" userDrawn="1">
          <p15:clr>
            <a:srgbClr val="FBAE40"/>
          </p15:clr>
        </p15:guide>
        <p15:guide id="2" orient="horz" pos="270" userDrawn="1">
          <p15:clr>
            <a:srgbClr val="FBAE40"/>
          </p15:clr>
        </p15:guide>
        <p15:guide id="3" orient="horz" pos="3469" userDrawn="1">
          <p15:clr>
            <a:srgbClr val="FBAE40"/>
          </p15:clr>
        </p15:guide>
        <p15:guide id="4" pos="27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">
            <a:extLst>
              <a:ext uri="{FF2B5EF4-FFF2-40B4-BE49-F238E27FC236}">
                <a16:creationId xmlns:a16="http://schemas.microsoft.com/office/drawing/2014/main" id="{3AC2EB9D-75FE-47F3-A191-882672421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410" y="2761200"/>
            <a:ext cx="5029200" cy="461665"/>
          </a:xfrm>
        </p:spPr>
        <p:txBody>
          <a:bodyPr wrap="square"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spc="-20" baseline="0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defRPr>
            </a:lvl1pPr>
            <a:lvl2pPr marL="270000" indent="0">
              <a:buFontTx/>
              <a:buNone/>
              <a:defRPr/>
            </a:lvl2pPr>
            <a:lvl3pPr marL="540000" indent="0">
              <a:buFontTx/>
              <a:buNone/>
              <a:defRPr/>
            </a:lvl3pPr>
            <a:lvl4pPr marL="810000" indent="0">
              <a:buFontTx/>
              <a:buNone/>
              <a:defRPr/>
            </a:lvl4pPr>
            <a:lvl5pPr marL="108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en avslutningsfras</a:t>
            </a:r>
          </a:p>
        </p:txBody>
      </p:sp>
      <p:sp>
        <p:nvSpPr>
          <p:cNvPr id="3" name="DataOnTitleSlide2">
            <a:extLst>
              <a:ext uri="{FF2B5EF4-FFF2-40B4-BE49-F238E27FC236}">
                <a16:creationId xmlns:a16="http://schemas.microsoft.com/office/drawing/2014/main" id="{13C69295-0AC3-44B2-AB27-117BFCE6483F}"/>
              </a:ext>
            </a:extLst>
          </p:cNvPr>
          <p:cNvSpPr txBox="1"/>
          <p:nvPr userDrawn="1"/>
        </p:nvSpPr>
        <p:spPr>
          <a:xfrm>
            <a:off x="432000" y="5397110"/>
            <a:ext cx="5384569" cy="50013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FFFFFF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Updated: 2024-05-06</a:t>
            </a:r>
          </a:p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FFFFFF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(BSH)</a:t>
            </a:r>
          </a:p>
        </p:txBody>
      </p:sp>
      <p:sp>
        <p:nvSpPr>
          <p:cNvPr id="4" name="BshGroupLarge">
            <a:extLst>
              <a:ext uri="{FF2B5EF4-FFF2-40B4-BE49-F238E27FC236}">
                <a16:creationId xmlns:a16="http://schemas.microsoft.com/office/drawing/2014/main" id="{F139EC74-E20B-4FF6-9A62-5FC824F33ED7}"/>
              </a:ext>
            </a:extLst>
          </p:cNvPr>
          <p:cNvSpPr txBox="1"/>
          <p:nvPr userDrawn="1"/>
        </p:nvSpPr>
        <p:spPr>
          <a:xfrm>
            <a:off x="431999" y="3715201"/>
            <a:ext cx="5029200" cy="4608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3000" spc="-10" baseline="0">
                <a:solidFill>
                  <a:schemeClr val="bg1"/>
                </a:solidFill>
                <a:latin typeface="+mj-lt"/>
              </a:rPr>
              <a:t>BSH Home Appliances Group</a:t>
            </a:r>
          </a:p>
        </p:txBody>
      </p:sp>
      <p:sp>
        <p:nvSpPr>
          <p:cNvPr id="10" name="EmDash">
            <a:extLst>
              <a:ext uri="{FF2B5EF4-FFF2-40B4-BE49-F238E27FC236}">
                <a16:creationId xmlns:a16="http://schemas.microsoft.com/office/drawing/2014/main" id="{F7DB4ADF-4A65-4516-8DF5-9CB0AC58473B}"/>
              </a:ext>
            </a:extLst>
          </p:cNvPr>
          <p:cNvSpPr/>
          <p:nvPr userDrawn="1"/>
        </p:nvSpPr>
        <p:spPr>
          <a:xfrm>
            <a:off x="432000" y="3481200"/>
            <a:ext cx="349200" cy="2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shGroup">
            <a:extLst>
              <a:ext uri="{FF2B5EF4-FFF2-40B4-BE49-F238E27FC236}">
                <a16:creationId xmlns:a16="http://schemas.microsoft.com/office/drawing/2014/main" id="{419FBA92-47EF-4543-A172-97E63591D848}"/>
              </a:ext>
            </a:extLst>
          </p:cNvPr>
          <p:cNvSpPr/>
          <p:nvPr userDrawn="1"/>
        </p:nvSpPr>
        <p:spPr bwMode="gray">
          <a:xfrm>
            <a:off x="8690709" y="406800"/>
            <a:ext cx="1852245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marL="0" marR="0" lvl="0" indent="0" algn="r" defTabSz="8226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spc="0" baseline="0" noProof="1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BSH Home Appliances Group</a:t>
            </a:r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6E9AA6BA-AEB2-4620-8986-A892EE71A6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432000"/>
            <a:ext cx="1359604" cy="41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68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72" userDrawn="1">
          <p15:clr>
            <a:srgbClr val="FBAE40"/>
          </p15:clr>
        </p15:guide>
        <p15:guide id="2" orient="horz" pos="3887" userDrawn="1">
          <p15:clr>
            <a:srgbClr val="FBAE40"/>
          </p15:clr>
        </p15:guide>
        <p15:guide id="3" pos="27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">
            <a:extLst>
              <a:ext uri="{FF2B5EF4-FFF2-40B4-BE49-F238E27FC236}">
                <a16:creationId xmlns:a16="http://schemas.microsoft.com/office/drawing/2014/main" id="{3AC2EB9D-75FE-47F3-A191-882672421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410" y="2761200"/>
            <a:ext cx="5029200" cy="461665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spc="-20" baseline="0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defRPr>
            </a:lvl1pPr>
            <a:lvl2pPr marL="270000" indent="0">
              <a:buFontTx/>
              <a:buNone/>
              <a:defRPr/>
            </a:lvl2pPr>
            <a:lvl3pPr marL="540000" indent="0">
              <a:buFontTx/>
              <a:buNone/>
              <a:defRPr/>
            </a:lvl3pPr>
            <a:lvl4pPr marL="810000" indent="0">
              <a:buFontTx/>
              <a:buNone/>
              <a:defRPr/>
            </a:lvl4pPr>
            <a:lvl5pPr marL="108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rubrik för presentationen</a:t>
            </a:r>
          </a:p>
        </p:txBody>
      </p:sp>
      <p:sp>
        <p:nvSpPr>
          <p:cNvPr id="10" name="EmDash">
            <a:extLst>
              <a:ext uri="{FF2B5EF4-FFF2-40B4-BE49-F238E27FC236}">
                <a16:creationId xmlns:a16="http://schemas.microsoft.com/office/drawing/2014/main" id="{99188AC5-B230-42BF-BE88-03E6253041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3481200"/>
            <a:ext cx="349200" cy="21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>
                <a:solidFill>
                  <a:schemeClr val="tx1"/>
                </a:solidFill>
              </a:defRPr>
            </a:lvl2pPr>
            <a:lvl3pPr marL="720000" indent="0">
              <a:buFontTx/>
              <a:buNone/>
              <a:defRPr>
                <a:solidFill>
                  <a:schemeClr val="tx1"/>
                </a:solidFill>
              </a:defRPr>
            </a:lvl3pPr>
            <a:lvl4pPr marL="720000" indent="0">
              <a:buFontTx/>
              <a:buNone/>
              <a:defRPr>
                <a:solidFill>
                  <a:schemeClr val="tx1"/>
                </a:solidFill>
              </a:defRPr>
            </a:lvl4pPr>
            <a:lvl5pPr marL="720000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 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EA92F87-2966-44D4-BC7C-0AEBF6D9C474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432000" y="3715200"/>
            <a:ext cx="5029200" cy="461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spc="-10" baseline="0">
                <a:solidFill>
                  <a:schemeClr val="bg1"/>
                </a:solidFill>
                <a:latin typeface="+mj-lt"/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720000" indent="0">
              <a:buFontTx/>
              <a:buNone/>
              <a:defRPr/>
            </a:lvl4pPr>
            <a:lvl5pPr marL="72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en underrubrik</a:t>
            </a:r>
          </a:p>
        </p:txBody>
      </p:sp>
      <p:sp>
        <p:nvSpPr>
          <p:cNvPr id="3" name="DataOnTitleSlide2">
            <a:extLst>
              <a:ext uri="{FF2B5EF4-FFF2-40B4-BE49-F238E27FC236}">
                <a16:creationId xmlns:a16="http://schemas.microsoft.com/office/drawing/2014/main" id="{13C69295-0AC3-44B2-AB27-117BFCE6483F}"/>
              </a:ext>
            </a:extLst>
          </p:cNvPr>
          <p:cNvSpPr txBox="1"/>
          <p:nvPr userDrawn="1"/>
        </p:nvSpPr>
        <p:spPr>
          <a:xfrm>
            <a:off x="432000" y="5397110"/>
            <a:ext cx="5384569" cy="50013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FFFFFF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Updated: 2024-05-06</a:t>
            </a:r>
          </a:p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FFFFFF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(BSH)</a:t>
            </a:r>
          </a:p>
        </p:txBody>
      </p:sp>
      <p:sp>
        <p:nvSpPr>
          <p:cNvPr id="2" name="BshGroup">
            <a:extLst>
              <a:ext uri="{FF2B5EF4-FFF2-40B4-BE49-F238E27FC236}">
                <a16:creationId xmlns:a16="http://schemas.microsoft.com/office/drawing/2014/main" id="{419FBA92-47EF-4543-A172-97E63591D848}"/>
              </a:ext>
            </a:extLst>
          </p:cNvPr>
          <p:cNvSpPr/>
          <p:nvPr userDrawn="1"/>
        </p:nvSpPr>
        <p:spPr bwMode="gray">
          <a:xfrm>
            <a:off x="8690709" y="406800"/>
            <a:ext cx="1852245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marL="0" marR="0" lvl="0" indent="0" algn="r" defTabSz="8226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cap="none" spc="0" baseline="0" noProof="1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BSH Home Appliances Group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A749D71E-BB07-4B0C-AB1B-97FBCE2FE9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432000"/>
            <a:ext cx="1359604" cy="41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625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0" userDrawn="1">
          <p15:clr>
            <a:srgbClr val="FBAE40"/>
          </p15:clr>
        </p15:guide>
        <p15:guide id="2" pos="270" userDrawn="1">
          <p15:clr>
            <a:srgbClr val="FBAE40"/>
          </p15:clr>
        </p15:guide>
        <p15:guide id="3" orient="horz" pos="197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">
            <a:extLst>
              <a:ext uri="{FF2B5EF4-FFF2-40B4-BE49-F238E27FC236}">
                <a16:creationId xmlns:a16="http://schemas.microsoft.com/office/drawing/2014/main" id="{3AC2EB9D-75FE-47F3-A191-882672421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2962800"/>
            <a:ext cx="2880000" cy="482600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ct val="95000"/>
              </a:lnSpc>
              <a:buFontTx/>
              <a:buNone/>
              <a:defRPr sz="3000" b="0" spc="-20" baseline="0">
                <a:solidFill>
                  <a:schemeClr val="tx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defRPr>
            </a:lvl1pPr>
            <a:lvl2pPr marL="270000" indent="0">
              <a:buFontTx/>
              <a:buNone/>
              <a:defRPr/>
            </a:lvl2pPr>
            <a:lvl3pPr marL="540000" indent="0">
              <a:buFontTx/>
              <a:buNone/>
              <a:defRPr/>
            </a:lvl3pPr>
            <a:lvl4pPr marL="810000" indent="0">
              <a:buFontTx/>
              <a:buNone/>
              <a:defRPr/>
            </a:lvl4pPr>
            <a:lvl5pPr marL="108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rubrik för presentationen</a:t>
            </a:r>
          </a:p>
        </p:txBody>
      </p:sp>
      <p:sp>
        <p:nvSpPr>
          <p:cNvPr id="8" name="EmDash">
            <a:extLst>
              <a:ext uri="{FF2B5EF4-FFF2-40B4-BE49-F238E27FC236}">
                <a16:creationId xmlns:a16="http://schemas.microsoft.com/office/drawing/2014/main" id="{E281DB4B-F147-475A-9F72-A2F5705AC9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3693600"/>
            <a:ext cx="349200" cy="21600"/>
          </a:xfrm>
          <a:solidFill>
            <a:schemeClr val="tx1"/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>
                <a:solidFill>
                  <a:schemeClr val="tx1"/>
                </a:solidFill>
              </a:defRPr>
            </a:lvl2pPr>
            <a:lvl3pPr marL="720000" indent="0">
              <a:buFontTx/>
              <a:buNone/>
              <a:defRPr>
                <a:solidFill>
                  <a:schemeClr val="tx1"/>
                </a:solidFill>
              </a:defRPr>
            </a:lvl3pPr>
            <a:lvl4pPr marL="720000" indent="0">
              <a:buFontTx/>
              <a:buNone/>
              <a:defRPr>
                <a:solidFill>
                  <a:schemeClr val="tx1"/>
                </a:solidFill>
              </a:defRPr>
            </a:lvl4pPr>
            <a:lvl5pPr marL="720000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 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EA92F87-2966-44D4-BC7C-0AEBF6D9C474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432000" y="3890805"/>
            <a:ext cx="2880000" cy="1013703"/>
          </a:xfrm>
        </p:spPr>
        <p:txBody>
          <a:bodyPr wrap="square">
            <a:normAutofit/>
          </a:bodyPr>
          <a:lstStyle>
            <a:lvl1pPr marL="0" indent="0">
              <a:buFontTx/>
              <a:buNone/>
              <a:defRPr sz="3000" spc="-10" baseline="0">
                <a:latin typeface="+mj-lt"/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720000" indent="0">
              <a:buFontTx/>
              <a:buNone/>
              <a:defRPr/>
            </a:lvl4pPr>
            <a:lvl5pPr marL="72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en underrubrik</a:t>
            </a:r>
          </a:p>
        </p:txBody>
      </p:sp>
      <p:sp>
        <p:nvSpPr>
          <p:cNvPr id="3" name="DataOnTitleSlide">
            <a:extLst>
              <a:ext uri="{FF2B5EF4-FFF2-40B4-BE49-F238E27FC236}">
                <a16:creationId xmlns:a16="http://schemas.microsoft.com/office/drawing/2014/main" id="{13C69295-0AC3-44B2-AB27-117BFCE6483F}"/>
              </a:ext>
            </a:extLst>
          </p:cNvPr>
          <p:cNvSpPr txBox="1"/>
          <p:nvPr userDrawn="1"/>
        </p:nvSpPr>
        <p:spPr>
          <a:xfrm>
            <a:off x="432000" y="5397110"/>
            <a:ext cx="5384569" cy="50013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000000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Updated: 2024-05-06</a:t>
            </a:r>
          </a:p>
          <a:p>
            <a:pPr marL="0">
              <a:lnSpc>
                <a:spcPct val="100000"/>
              </a:lnSpc>
              <a:spcBef>
                <a:spcPts val="100"/>
              </a:spcBef>
            </a:pPr>
            <a:r>
              <a:rPr lang="en-US" sz="1000" b="0" i="0" u="none" spc="0" noProof="1">
                <a:solidFill>
                  <a:srgbClr val="000000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(BSH)</a:t>
            </a:r>
          </a:p>
        </p:txBody>
      </p:sp>
      <p:sp>
        <p:nvSpPr>
          <p:cNvPr id="6" name="Logo">
            <a:extLst>
              <a:ext uri="{FF2B5EF4-FFF2-40B4-BE49-F238E27FC236}">
                <a16:creationId xmlns:a16="http://schemas.microsoft.com/office/drawing/2014/main" id="{00292887-032B-47A2-B6E4-D0ABE774C7A6}"/>
              </a:ext>
            </a:extLst>
          </p:cNvPr>
          <p:cNvSpPr>
            <a:spLocks noChangeAspect="1"/>
          </p:cNvSpPr>
          <p:nvPr userDrawn="1"/>
        </p:nvSpPr>
        <p:spPr bwMode="black">
          <a:xfrm>
            <a:off x="432000" y="432000"/>
            <a:ext cx="1346400" cy="409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endParaRPr lang="en-US" spc="0" dirty="0">
              <a:solidFill>
                <a:schemeClr val="tx1"/>
              </a:solidFill>
            </a:endParaRP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9E1D727C-4AF2-4211-9E82-5FDE149C454C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3769200" y="0"/>
            <a:ext cx="7200000" cy="617093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450000"/>
              </a:lnSpc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1"/>
              <a:t>Add Picture</a:t>
            </a:r>
          </a:p>
        </p:txBody>
      </p:sp>
    </p:spTree>
    <p:extLst>
      <p:ext uri="{BB962C8B-B14F-4D97-AF65-F5344CB8AC3E}">
        <p14:creationId xmlns:p14="http://schemas.microsoft.com/office/powerpoint/2010/main" val="2209654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7" userDrawn="1">
          <p15:clr>
            <a:srgbClr val="FBAE40"/>
          </p15:clr>
        </p15:guide>
        <p15:guide id="2" pos="270" userDrawn="1">
          <p15:clr>
            <a:srgbClr val="FBAE40"/>
          </p15:clr>
        </p15:guide>
        <p15:guide id="3" orient="horz" pos="2488" userDrawn="1">
          <p15:clr>
            <a:srgbClr val="FBAE40"/>
          </p15:clr>
        </p15:guide>
        <p15:guide id="4" pos="2087" userDrawn="1">
          <p15:clr>
            <a:srgbClr val="FBAE40"/>
          </p15:clr>
        </p15:guide>
        <p15:guide id="5" pos="237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ginning of New Chapter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">
            <a:extLst>
              <a:ext uri="{FF2B5EF4-FFF2-40B4-BE49-F238E27FC236}">
                <a16:creationId xmlns:a16="http://schemas.microsoft.com/office/drawing/2014/main" id="{3AC2EB9D-75FE-47F3-A191-882672421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410" y="2761201"/>
            <a:ext cx="5029200" cy="461665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spc="-20" baseline="0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defRPr>
            </a:lvl1pPr>
            <a:lvl2pPr marL="270000" indent="0">
              <a:buFontTx/>
              <a:buNone/>
              <a:defRPr/>
            </a:lvl2pPr>
            <a:lvl3pPr marL="540000" indent="0">
              <a:buFontTx/>
              <a:buNone/>
              <a:defRPr/>
            </a:lvl3pPr>
            <a:lvl4pPr marL="810000" indent="0">
              <a:buFontTx/>
              <a:buNone/>
              <a:defRPr/>
            </a:lvl4pPr>
            <a:lvl5pPr marL="108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rubrik för kapitel</a:t>
            </a:r>
          </a:p>
        </p:txBody>
      </p:sp>
      <p:sp>
        <p:nvSpPr>
          <p:cNvPr id="6" name="EmDash">
            <a:extLst>
              <a:ext uri="{FF2B5EF4-FFF2-40B4-BE49-F238E27FC236}">
                <a16:creationId xmlns:a16="http://schemas.microsoft.com/office/drawing/2014/main" id="{8F18AE2D-EA63-4F09-A26B-3C6823ADD4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3481200"/>
            <a:ext cx="349200" cy="21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>
                <a:solidFill>
                  <a:schemeClr val="tx1"/>
                </a:solidFill>
              </a:defRPr>
            </a:lvl2pPr>
            <a:lvl3pPr marL="720000" indent="0">
              <a:buFontTx/>
              <a:buNone/>
              <a:defRPr>
                <a:solidFill>
                  <a:schemeClr val="tx1"/>
                </a:solidFill>
              </a:defRPr>
            </a:lvl3pPr>
            <a:lvl4pPr marL="720000" indent="0">
              <a:buFontTx/>
              <a:buNone/>
              <a:defRPr>
                <a:solidFill>
                  <a:schemeClr val="tx1"/>
                </a:solidFill>
              </a:defRPr>
            </a:lvl4pPr>
            <a:lvl5pPr marL="720000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 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EA92F87-2966-44D4-BC7C-0AEBF6D9C474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432000" y="3715200"/>
            <a:ext cx="5029200" cy="461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spc="-10" baseline="0">
                <a:solidFill>
                  <a:schemeClr val="bg1"/>
                </a:solidFill>
                <a:latin typeface="+mj-lt"/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720000" indent="0">
              <a:buFontTx/>
              <a:buNone/>
              <a:defRPr/>
            </a:lvl4pPr>
            <a:lvl5pPr marL="72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en underrubrik</a:t>
            </a:r>
          </a:p>
        </p:txBody>
      </p:sp>
    </p:spTree>
    <p:extLst>
      <p:ext uri="{BB962C8B-B14F-4D97-AF65-F5344CB8AC3E}">
        <p14:creationId xmlns:p14="http://schemas.microsoft.com/office/powerpoint/2010/main" val="4216446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72" userDrawn="1">
          <p15:clr>
            <a:srgbClr val="FBAE40"/>
          </p15:clr>
        </p15:guide>
        <p15:guide id="2" pos="270" userDrawn="1">
          <p15:clr>
            <a:srgbClr val="FBAE40"/>
          </p15:clr>
        </p15:guide>
        <p15:guide id="3" orient="horz" pos="238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ginning of New Chap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686B6CA5-3276-4D57-B8BB-57D416740CB5}"/>
              </a:ext>
            </a:extLst>
          </p:cNvPr>
          <p:cNvSpPr>
            <a:spLocks noGrp="1"/>
          </p:cNvSpPr>
          <p:nvPr>
            <p:ph type="pic" sz="quarter" idx="2" hasCustomPrompt="1"/>
          </p:nvPr>
        </p:nvSpPr>
        <p:spPr>
          <a:xfrm>
            <a:off x="0" y="0"/>
            <a:ext cx="10975740" cy="617093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450000"/>
              </a:lnSpc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1"/>
              <a:t>Add Picture</a:t>
            </a:r>
          </a:p>
        </p:txBody>
      </p:sp>
      <p:sp>
        <p:nvSpPr>
          <p:cNvPr id="9" name="Title Placeholder">
            <a:extLst>
              <a:ext uri="{FF2B5EF4-FFF2-40B4-BE49-F238E27FC236}">
                <a16:creationId xmlns:a16="http://schemas.microsoft.com/office/drawing/2014/main" id="{3AC2EB9D-75FE-47F3-A191-882672421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0410" y="2761201"/>
            <a:ext cx="5029200" cy="461665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spc="-20" baseline="0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defRPr>
            </a:lvl1pPr>
            <a:lvl2pPr marL="270000" indent="0">
              <a:buFontTx/>
              <a:buNone/>
              <a:defRPr/>
            </a:lvl2pPr>
            <a:lvl3pPr marL="540000" indent="0">
              <a:buFontTx/>
              <a:buNone/>
              <a:defRPr/>
            </a:lvl3pPr>
            <a:lvl4pPr marL="810000" indent="0">
              <a:buFontTx/>
              <a:buNone/>
              <a:defRPr/>
            </a:lvl4pPr>
            <a:lvl5pPr marL="108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rubrik för kapitel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EA92F87-2966-44D4-BC7C-0AEBF6D9C474}"/>
              </a:ext>
            </a:extLst>
          </p:cNvPr>
          <p:cNvSpPr>
            <a:spLocks noGrp="1"/>
          </p:cNvSpPr>
          <p:nvPr>
            <p:ph type="body" sz="quarter" idx="1" hasCustomPrompt="1"/>
          </p:nvPr>
        </p:nvSpPr>
        <p:spPr>
          <a:xfrm>
            <a:off x="432000" y="3715200"/>
            <a:ext cx="5029200" cy="461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spc="-10" baseline="0">
                <a:solidFill>
                  <a:schemeClr val="bg1"/>
                </a:solidFill>
                <a:latin typeface="+mj-lt"/>
              </a:defRPr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720000" indent="0">
              <a:buFontTx/>
              <a:buNone/>
              <a:defRPr/>
            </a:lvl4pPr>
            <a:lvl5pPr marL="720000" indent="0">
              <a:buFontTx/>
              <a:buNone/>
              <a:defRPr/>
            </a:lvl5pPr>
          </a:lstStyle>
          <a:p>
            <a:pPr lvl="0"/>
            <a:r>
              <a:rPr lang="en-US" noProof="1"/>
              <a:t>Lägg till en underrubrik</a:t>
            </a:r>
          </a:p>
        </p:txBody>
      </p:sp>
      <p:sp>
        <p:nvSpPr>
          <p:cNvPr id="6" name="EmDash">
            <a:extLst>
              <a:ext uri="{FF2B5EF4-FFF2-40B4-BE49-F238E27FC236}">
                <a16:creationId xmlns:a16="http://schemas.microsoft.com/office/drawing/2014/main" id="{DEEE9977-E127-4642-A9D1-28F13ECC2E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3481200"/>
            <a:ext cx="349200" cy="21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360000" indent="0">
              <a:buFontTx/>
              <a:buNone/>
              <a:defRPr>
                <a:solidFill>
                  <a:schemeClr val="tx1"/>
                </a:solidFill>
              </a:defRPr>
            </a:lvl2pPr>
            <a:lvl3pPr marL="720000" indent="0">
              <a:buFontTx/>
              <a:buNone/>
              <a:defRPr>
                <a:solidFill>
                  <a:schemeClr val="tx1"/>
                </a:solidFill>
              </a:defRPr>
            </a:lvl3pPr>
            <a:lvl4pPr marL="720000" indent="0">
              <a:buFontTx/>
              <a:buNone/>
              <a:defRPr>
                <a:solidFill>
                  <a:schemeClr val="tx1"/>
                </a:solidFill>
              </a:defRPr>
            </a:lvl4pPr>
            <a:lvl5pPr marL="720000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2284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72" userDrawn="1">
          <p15:clr>
            <a:srgbClr val="FBAE40"/>
          </p15:clr>
        </p15:guide>
        <p15:guide id="2" pos="270" userDrawn="1">
          <p15:clr>
            <a:srgbClr val="FBAE40"/>
          </p15:clr>
        </p15:guide>
        <p15:guide id="3" orient="horz" pos="238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Graphical Conten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">
            <a:extLst>
              <a:ext uri="{FF2B5EF4-FFF2-40B4-BE49-F238E27FC236}">
                <a16:creationId xmlns:a16="http://schemas.microsoft.com/office/drawing/2014/main" id="{F4355DFE-30F2-466A-BC92-7370E3CC29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BE3F05F9-DC36-40B7-A7D3-853B032CF46B}"/>
              </a:ext>
            </a:extLst>
          </p:cNvPr>
          <p:cNvSpPr>
            <a:spLocks noGrp="1"/>
          </p:cNvSpPr>
          <p:nvPr>
            <p:ph sz="quarter" idx="1" hasCustomPrompt="1"/>
          </p:nvPr>
        </p:nvSpPr>
        <p:spPr>
          <a:xfrm>
            <a:off x="430418" y="1186452"/>
            <a:ext cx="10080625" cy="4320540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 spc="0">
                <a:latin typeface="+mn-lt"/>
              </a:defRPr>
            </a:lvl1pPr>
            <a:lvl2pPr>
              <a:lnSpc>
                <a:spcPct val="100000"/>
              </a:lnSpc>
              <a:defRPr sz="1600" spc="0">
                <a:latin typeface="+mn-lt"/>
              </a:defRPr>
            </a:lvl2pPr>
            <a:lvl3pPr>
              <a:lnSpc>
                <a:spcPct val="100000"/>
              </a:lnSpc>
              <a:defRPr sz="1600" spc="0">
                <a:latin typeface="+mn-lt"/>
              </a:defRPr>
            </a:lvl3pPr>
            <a:lvl4pPr>
              <a:lnSpc>
                <a:spcPct val="100000"/>
              </a:lnSpc>
              <a:defRPr sz="1600" spc="0">
                <a:latin typeface="+mn-lt"/>
              </a:defRPr>
            </a:lvl4pPr>
            <a:lvl5pPr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1F8CF6-54D7-4649-9137-31DBEEADF3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2000" y="5742000"/>
            <a:ext cx="234315" cy="176400"/>
          </a:xfrm>
        </p:spPr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09610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" userDrawn="1">
          <p15:clr>
            <a:srgbClr val="FBAE40"/>
          </p15:clr>
        </p15:guide>
        <p15:guide id="2" orient="horz" pos="747" userDrawn="1">
          <p15:clr>
            <a:srgbClr val="FBAE40"/>
          </p15:clr>
        </p15:guide>
        <p15:guide id="3" orient="horz" pos="675" userDrawn="1">
          <p15:clr>
            <a:srgbClr val="FBAE40"/>
          </p15:clr>
        </p15:guide>
        <p15:guide id="4" orient="horz" pos="3469" userDrawn="1">
          <p15:clr>
            <a:srgbClr val="FBAE40"/>
          </p15:clr>
        </p15:guide>
        <p15:guide id="5" pos="270" userDrawn="1">
          <p15:clr>
            <a:srgbClr val="FBAE40"/>
          </p15:clr>
        </p15:guide>
        <p15:guide id="6" pos="662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 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">
            <a:extLst>
              <a:ext uri="{FF2B5EF4-FFF2-40B4-BE49-F238E27FC236}">
                <a16:creationId xmlns:a16="http://schemas.microsoft.com/office/drawing/2014/main" id="{F4355DFE-30F2-466A-BC92-7370E3CC29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1F8CF6-54D7-4649-9137-31DBEEADF3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2000" y="5742000"/>
            <a:ext cx="234315" cy="176400"/>
          </a:xfrm>
        </p:spPr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4E34D8F-1043-4C92-B895-86C56DDA772A}"/>
              </a:ext>
            </a:extLst>
          </p:cNvPr>
          <p:cNvSpPr>
            <a:spLocks noGrp="1"/>
          </p:cNvSpPr>
          <p:nvPr>
            <p:ph type="pic" sz="quarter" idx="1" hasCustomPrompt="1"/>
          </p:nvPr>
        </p:nvSpPr>
        <p:spPr>
          <a:xfrm>
            <a:off x="430418" y="1186452"/>
            <a:ext cx="10080625" cy="432054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450000"/>
              </a:lnSpc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1"/>
              <a:t>Add Picture</a:t>
            </a:r>
          </a:p>
        </p:txBody>
      </p:sp>
    </p:spTree>
    <p:extLst>
      <p:ext uri="{BB962C8B-B14F-4D97-AF65-F5344CB8AC3E}">
        <p14:creationId xmlns:p14="http://schemas.microsoft.com/office/powerpoint/2010/main" val="2133607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" userDrawn="1">
          <p15:clr>
            <a:srgbClr val="FBAE40"/>
          </p15:clr>
        </p15:guide>
        <p15:guide id="2" orient="horz" pos="747" userDrawn="1">
          <p15:clr>
            <a:srgbClr val="FBAE40"/>
          </p15:clr>
        </p15:guide>
        <p15:guide id="3" orient="horz" pos="675" userDrawn="1">
          <p15:clr>
            <a:srgbClr val="FBAE40"/>
          </p15:clr>
        </p15:guide>
        <p15:guide id="4" orient="horz" pos="3469" userDrawn="1">
          <p15:clr>
            <a:srgbClr val="FBAE40"/>
          </p15:clr>
        </p15:guide>
        <p15:guide id="5" pos="270" userDrawn="1">
          <p15:clr>
            <a:srgbClr val="FBAE40"/>
          </p15:clr>
        </p15:guide>
        <p15:guide id="6" pos="662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">
            <a:extLst>
              <a:ext uri="{FF2B5EF4-FFF2-40B4-BE49-F238E27FC236}">
                <a16:creationId xmlns:a16="http://schemas.microsoft.com/office/drawing/2014/main" id="{F4355DFE-30F2-466A-BC92-7370E3CC29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BE3F05F9-DC36-40B7-A7D3-853B032CF46B}"/>
              </a:ext>
            </a:extLst>
          </p:cNvPr>
          <p:cNvSpPr>
            <a:spLocks noGrp="1"/>
          </p:cNvSpPr>
          <p:nvPr>
            <p:ph sz="quarter" idx="1" hasCustomPrompt="1"/>
          </p:nvPr>
        </p:nvSpPr>
        <p:spPr>
          <a:xfrm>
            <a:off x="430415" y="1187201"/>
            <a:ext cx="4986020" cy="4320000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 spc="0">
                <a:latin typeface="+mn-lt"/>
              </a:defRPr>
            </a:lvl1pPr>
            <a:lvl2pPr>
              <a:lnSpc>
                <a:spcPct val="100000"/>
              </a:lnSpc>
              <a:defRPr sz="1600" spc="0">
                <a:latin typeface="+mn-lt"/>
              </a:defRPr>
            </a:lvl2pPr>
            <a:lvl3pPr>
              <a:lnSpc>
                <a:spcPct val="100000"/>
              </a:lnSpc>
              <a:defRPr sz="1600" spc="0">
                <a:latin typeface="+mn-lt"/>
              </a:defRPr>
            </a:lvl3pPr>
            <a:lvl4pPr>
              <a:lnSpc>
                <a:spcPct val="100000"/>
              </a:lnSpc>
              <a:defRPr sz="1600" spc="0">
                <a:latin typeface="+mn-lt"/>
              </a:defRPr>
            </a:lvl4pPr>
            <a:lvl5pPr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F101F2-98BA-4AC8-A577-C56F0FB7C277}"/>
              </a:ext>
            </a:extLst>
          </p:cNvPr>
          <p:cNvSpPr>
            <a:spLocks noGrp="1"/>
          </p:cNvSpPr>
          <p:nvPr>
            <p:ph sz="quarter" idx="2" hasCustomPrompt="1"/>
          </p:nvPr>
        </p:nvSpPr>
        <p:spPr>
          <a:xfrm>
            <a:off x="5524410" y="1187202"/>
            <a:ext cx="4986020" cy="4320540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 spc="0">
                <a:latin typeface="+mn-lt"/>
              </a:defRPr>
            </a:lvl1pPr>
            <a:lvl2pPr>
              <a:lnSpc>
                <a:spcPct val="100000"/>
              </a:lnSpc>
              <a:defRPr sz="1600" spc="0">
                <a:latin typeface="+mn-lt"/>
              </a:defRPr>
            </a:lvl2pPr>
            <a:lvl3pPr>
              <a:lnSpc>
                <a:spcPct val="100000"/>
              </a:lnSpc>
              <a:defRPr sz="1600" spc="0">
                <a:latin typeface="+mn-lt"/>
              </a:defRPr>
            </a:lvl3pPr>
            <a:lvl4pPr>
              <a:lnSpc>
                <a:spcPct val="100000"/>
              </a:lnSpc>
              <a:defRPr sz="1600" spc="0">
                <a:latin typeface="+mn-lt"/>
              </a:defRPr>
            </a:lvl4pPr>
            <a:lvl5pPr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1F8CF6-54D7-4649-9137-31DBEEADF3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2162920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" userDrawn="1">
          <p15:clr>
            <a:srgbClr val="FBAE40"/>
          </p15:clr>
        </p15:guide>
        <p15:guide id="2" orient="horz" pos="675" userDrawn="1">
          <p15:clr>
            <a:srgbClr val="FBAE40"/>
          </p15:clr>
        </p15:guide>
        <p15:guide id="3" pos="270" userDrawn="1">
          <p15:clr>
            <a:srgbClr val="FBAE40"/>
          </p15:clr>
        </p15:guide>
        <p15:guide id="5" pos="6622" userDrawn="1">
          <p15:clr>
            <a:srgbClr val="FBAE40"/>
          </p15:clr>
        </p15:guide>
        <p15:guide id="6" orient="horz" pos="747" userDrawn="1">
          <p15:clr>
            <a:srgbClr val="FBAE40"/>
          </p15:clr>
        </p15:guide>
        <p15:guide id="7" orient="horz" pos="346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1CD6423-4303-4236-B1C2-8BA0EC32FE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Lägg till rubrik för presentationsbild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A8F9770-0FB1-4C9F-9BA1-8662947F0923}"/>
              </a:ext>
            </a:extLst>
          </p:cNvPr>
          <p:cNvSpPr>
            <a:spLocks noGrp="1"/>
          </p:cNvSpPr>
          <p:nvPr>
            <p:ph sz="quarter" idx="1" hasCustomPrompt="1"/>
          </p:nvPr>
        </p:nvSpPr>
        <p:spPr>
          <a:xfrm>
            <a:off x="430416" y="1188000"/>
            <a:ext cx="3287395" cy="4320540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2804B-6CC5-4BBD-9837-C69E8DBE80B8}"/>
              </a:ext>
            </a:extLst>
          </p:cNvPr>
          <p:cNvSpPr>
            <a:spLocks noGrp="1"/>
          </p:cNvSpPr>
          <p:nvPr>
            <p:ph sz="quarter" idx="2" hasCustomPrompt="1"/>
          </p:nvPr>
        </p:nvSpPr>
        <p:spPr>
          <a:xfrm>
            <a:off x="3825215" y="1188000"/>
            <a:ext cx="3287395" cy="4320540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F0057A6-A895-4E8B-A92B-01C1BC120EDE}"/>
              </a:ext>
            </a:extLst>
          </p:cNvPr>
          <p:cNvSpPr>
            <a:spLocks noGrp="1"/>
          </p:cNvSpPr>
          <p:nvPr>
            <p:ph sz="quarter" idx="3" hasCustomPrompt="1"/>
          </p:nvPr>
        </p:nvSpPr>
        <p:spPr>
          <a:xfrm>
            <a:off x="7220014" y="1188000"/>
            <a:ext cx="3287395" cy="4320540"/>
          </a:xfrm>
        </p:spPr>
        <p:txBody>
          <a:bodyPr lIns="0" tIns="0" rIns="0" bIns="0">
            <a:noAutofit/>
          </a:bodyPr>
          <a:lstStyle>
            <a:lvl1pPr marL="270000" indent="-270000">
              <a:lnSpc>
                <a:spcPct val="100000"/>
              </a:lnSpc>
              <a:defRPr sz="1600" spc="0">
                <a:latin typeface="+mn-lt"/>
              </a:defRPr>
            </a:lvl1pPr>
            <a:lvl2pPr marL="540000" indent="-270000">
              <a:lnSpc>
                <a:spcPct val="100000"/>
              </a:lnSpc>
              <a:defRPr sz="1600" spc="0">
                <a:latin typeface="+mn-lt"/>
              </a:defRPr>
            </a:lvl2pPr>
            <a:lvl3pPr marL="810000" indent="-270000">
              <a:lnSpc>
                <a:spcPct val="100000"/>
              </a:lnSpc>
              <a:defRPr sz="1600" spc="0">
                <a:latin typeface="+mn-lt"/>
              </a:defRPr>
            </a:lvl3pPr>
            <a:lvl4pPr marL="810000" indent="-270000">
              <a:lnSpc>
                <a:spcPct val="100000"/>
              </a:lnSpc>
              <a:defRPr sz="1600" spc="0">
                <a:latin typeface="+mn-lt"/>
              </a:defRPr>
            </a:lvl4pPr>
            <a:lvl5pPr marL="810000" indent="-270000">
              <a:lnSpc>
                <a:spcPct val="100000"/>
              </a:lnSpc>
              <a:defRPr sz="1600" spc="0">
                <a:latin typeface="+mn-lt"/>
              </a:defRPr>
            </a:lvl5pPr>
          </a:lstStyle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8917E9-72AB-457C-B069-DACE5F675A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656147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70" userDrawn="1">
          <p15:clr>
            <a:srgbClr val="FBAE40"/>
          </p15:clr>
        </p15:guide>
        <p15:guide id="6" orient="horz" pos="675" userDrawn="1">
          <p15:clr>
            <a:srgbClr val="FBAE40"/>
          </p15:clr>
        </p15:guide>
        <p15:guide id="7" orient="horz" pos="747" userDrawn="1">
          <p15:clr>
            <a:srgbClr val="FBAE40"/>
          </p15:clr>
        </p15:guide>
        <p15:guide id="8" orient="horz" pos="3469" userDrawn="1">
          <p15:clr>
            <a:srgbClr val="FBAE40"/>
          </p15:clr>
        </p15:guide>
        <p15:guide id="9" pos="270" userDrawn="1">
          <p15:clr>
            <a:srgbClr val="FBAE40"/>
          </p15:clr>
        </p15:guide>
        <p15:guide id="10" pos="6622" userDrawn="1">
          <p15:clr>
            <a:srgbClr val="FBAE40"/>
          </p15:clr>
        </p15:guide>
        <p15:guide id="13" pos="2343" userDrawn="1">
          <p15:clr>
            <a:srgbClr val="FBAE40"/>
          </p15:clr>
        </p15:guide>
        <p15:guide id="14" pos="2409" userDrawn="1">
          <p15:clr>
            <a:srgbClr val="FBAE40"/>
          </p15:clr>
        </p15:guide>
        <p15:guide id="15" pos="4483" userDrawn="1">
          <p15:clr>
            <a:srgbClr val="FBAE40"/>
          </p15:clr>
        </p15:guide>
        <p15:guide id="16" pos="45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ogo">
            <a:extLst>
              <a:ext uri="{FF2B5EF4-FFF2-40B4-BE49-F238E27FC236}">
                <a16:creationId xmlns:a16="http://schemas.microsoft.com/office/drawing/2014/main" id="{ECD06739-2951-4067-AC11-AD09E02F1A9C}"/>
              </a:ext>
            </a:extLst>
          </p:cNvPr>
          <p:cNvSpPr>
            <a:spLocks noChangeAspect="1"/>
          </p:cNvSpPr>
          <p:nvPr userDrawn="1"/>
        </p:nvSpPr>
        <p:spPr bwMode="black">
          <a:xfrm>
            <a:off x="9849600" y="5760000"/>
            <a:ext cx="684000" cy="20797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>
            <a:noAutofit/>
          </a:bodyPr>
          <a:lstStyle/>
          <a:p>
            <a:pPr algn="ctr"/>
            <a:endParaRPr lang="en-US" spc="0" dirty="0">
              <a:solidFill>
                <a:schemeClr val="tx1"/>
              </a:solidFill>
            </a:endParaRPr>
          </a:p>
        </p:txBody>
      </p:sp>
      <p:sp>
        <p:nvSpPr>
          <p:cNvPr id="4" name="DateOnSlides">
            <a:extLst>
              <a:ext uri="{FF2B5EF4-FFF2-40B4-BE49-F238E27FC236}">
                <a16:creationId xmlns:a16="http://schemas.microsoft.com/office/drawing/2014/main" id="{1B560991-0350-4766-ACCB-93A993BBCDB1}"/>
              </a:ext>
            </a:extLst>
          </p:cNvPr>
          <p:cNvSpPr txBox="1"/>
          <p:nvPr userDrawn="1"/>
        </p:nvSpPr>
        <p:spPr>
          <a:xfrm>
            <a:off x="927980" y="5742000"/>
            <a:ext cx="1080424" cy="17640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i="0" u="none" spc="0" noProof="1">
                <a:solidFill>
                  <a:srgbClr val="000000"/>
                </a:solidFill>
                <a:latin typeface="Noto Sans" panose="020B0502040504020204" pitchFamily="34" charset="0"/>
              </a:rPr>
              <a:t>2024-05-06</a:t>
            </a:r>
          </a:p>
        </p:txBody>
      </p:sp>
      <p:sp>
        <p:nvSpPr>
          <p:cNvPr id="9" name="FooterOnSlides">
            <a:extLst>
              <a:ext uri="{FF2B5EF4-FFF2-40B4-BE49-F238E27FC236}">
                <a16:creationId xmlns:a16="http://schemas.microsoft.com/office/drawing/2014/main" id="{F7F6499E-297A-44DF-A9FB-0715428E0AD6}"/>
              </a:ext>
            </a:extLst>
          </p:cNvPr>
          <p:cNvSpPr txBox="1"/>
          <p:nvPr userDrawn="1"/>
        </p:nvSpPr>
        <p:spPr>
          <a:xfrm>
            <a:off x="1847028" y="5742000"/>
            <a:ext cx="1607812" cy="153888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i="0" u="none" cap="all" spc="0" baseline="0" noProof="1">
                <a:solidFill>
                  <a:srgbClr val="000000"/>
                </a:solidFill>
                <a:latin typeface="Noto Sans" panose="020B0502040504020204" pitchFamily="34" charset="0"/>
              </a:rPr>
              <a:t>Service Information</a:t>
            </a:r>
          </a:p>
        </p:txBody>
      </p:sp>
      <p:sp>
        <p:nvSpPr>
          <p:cNvPr id="5" name="Stamp">
            <a:extLst>
              <a:ext uri="{FF2B5EF4-FFF2-40B4-BE49-F238E27FC236}">
                <a16:creationId xmlns:a16="http://schemas.microsoft.com/office/drawing/2014/main" id="{242B35F9-6889-49D9-A35A-76A93BF787FC}"/>
              </a:ext>
            </a:extLst>
          </p:cNvPr>
          <p:cNvSpPr txBox="1"/>
          <p:nvPr userDrawn="1"/>
        </p:nvSpPr>
        <p:spPr>
          <a:xfrm>
            <a:off x="8690710" y="0"/>
            <a:ext cx="1822510" cy="432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>
              <a:lnSpc>
                <a:spcPct val="100000"/>
              </a:lnSpc>
            </a:pPr>
            <a:endParaRPr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365260-4A9B-4872-91E7-0F25AEE35BB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0080000" cy="635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1"/>
              <a:t>Lägg till rubrik för presentationsbild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A4602-762C-4FE7-AC5A-305A8358C7E9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30416" y="1186452"/>
            <a:ext cx="10105200" cy="433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1"/>
              <a:t>Lägg till text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  <a:p>
            <a:pPr lvl="5"/>
            <a:r>
              <a:rPr lang="en-US" noProof="1"/>
              <a:t>Sixth level</a:t>
            </a:r>
          </a:p>
          <a:p>
            <a:pPr lvl="6"/>
            <a:r>
              <a:rPr lang="en-US" noProof="1"/>
              <a:t>Seventh level</a:t>
            </a:r>
          </a:p>
          <a:p>
            <a:pPr lvl="7"/>
            <a:r>
              <a:rPr lang="en-US" noProof="1"/>
              <a:t>Eighth level</a:t>
            </a:r>
          </a:p>
          <a:p>
            <a:pPr lvl="8"/>
            <a:r>
              <a:rPr lang="en-US" noProof="1"/>
              <a:t>Ninth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E0F9B-19D6-410F-B5B5-25F880E660B8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432000" y="5742000"/>
            <a:ext cx="234315" cy="176400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lnSpc>
                <a:spcPct val="10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fld id="{78E7547E-C0E7-4EEC-A0E6-21480EC12B54}" type="slidenum">
              <a:rPr lang="en-US" noProof="1" smtClean="0"/>
              <a:pPr/>
              <a:t>‹#›</a:t>
            </a:fld>
            <a:endParaRPr lang="en-US" noProof="1"/>
          </a:p>
        </p:txBody>
      </p:sp>
      <p:sp>
        <p:nvSpPr>
          <p:cNvPr id="12" name="DateOnSlides" hidden="1">
            <a:extLst>
              <a:ext uri="{FF2B5EF4-FFF2-40B4-BE49-F238E27FC236}">
                <a16:creationId xmlns:a16="http://schemas.microsoft.com/office/drawing/2014/main" id="{FE4C8200-182C-4944-8FE1-60FB8F58467D}"/>
              </a:ext>
            </a:extLst>
          </p:cNvPr>
          <p:cNvSpPr txBox="1"/>
          <p:nvPr userDrawn="1"/>
        </p:nvSpPr>
        <p:spPr>
          <a:xfrm>
            <a:off x="8458200" y="4431030"/>
            <a:ext cx="2172969" cy="1752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spc="0" noProof="1">
                <a:latin typeface="+mn-lt"/>
              </a:rPr>
              <a:t>%dateformat_05f%</a:t>
            </a:r>
          </a:p>
        </p:txBody>
      </p:sp>
      <p:sp>
        <p:nvSpPr>
          <p:cNvPr id="13" name="FooterOnSlides" hidden="1">
            <a:extLst>
              <a:ext uri="{FF2B5EF4-FFF2-40B4-BE49-F238E27FC236}">
                <a16:creationId xmlns:a16="http://schemas.microsoft.com/office/drawing/2014/main" id="{A57149B0-3BF1-4CE1-AD9B-E03D969FACA7}"/>
              </a:ext>
            </a:extLst>
          </p:cNvPr>
          <p:cNvSpPr txBox="1"/>
          <p:nvPr userDrawn="1"/>
        </p:nvSpPr>
        <p:spPr>
          <a:xfrm>
            <a:off x="8435340" y="4549139"/>
            <a:ext cx="1840230" cy="285751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spc="0" noProof="1">
                <a:latin typeface="+mn-lt"/>
              </a:rPr>
              <a:t>%presentationtitle%</a:t>
            </a:r>
          </a:p>
        </p:txBody>
      </p:sp>
      <p:sp>
        <p:nvSpPr>
          <p:cNvPr id="16" name="Stamp" hidden="1">
            <a:extLst>
              <a:ext uri="{FF2B5EF4-FFF2-40B4-BE49-F238E27FC236}">
                <a16:creationId xmlns:a16="http://schemas.microsoft.com/office/drawing/2014/main" id="{6855E6C6-28CA-4E1E-A792-51896E311D0D}"/>
              </a:ext>
            </a:extLst>
          </p:cNvPr>
          <p:cNvSpPr txBox="1"/>
          <p:nvPr userDrawn="1"/>
        </p:nvSpPr>
        <p:spPr>
          <a:xfrm>
            <a:off x="9566911" y="711453"/>
            <a:ext cx="1313000" cy="226591"/>
          </a:xfrm>
          <a:prstGeom prst="rect">
            <a:avLst/>
          </a:prstGeom>
          <a:noFill/>
        </p:spPr>
        <p:txBody>
          <a:bodyPr wrap="none" lIns="0" tIns="36000" rIns="0" bIns="36000" rtlCol="0" anchor="ctr" anchorCtr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1" cap="none" spc="0" baseline="0" noProof="1">
                <a:solidFill>
                  <a:schemeClr val="tx1"/>
                </a:solidFill>
                <a:latin typeface="+mn-lt"/>
              </a:rPr>
              <a:t>%ppt_stamp%</a:t>
            </a:r>
          </a:p>
        </p:txBody>
      </p:sp>
      <p:sp>
        <p:nvSpPr>
          <p:cNvPr id="14" name="DataOnTitleSlide" hidden="1">
            <a:extLst>
              <a:ext uri="{FF2B5EF4-FFF2-40B4-BE49-F238E27FC236}">
                <a16:creationId xmlns:a16="http://schemas.microsoft.com/office/drawing/2014/main" id="{AD63D51F-D2F0-4718-A166-BDD99ACBE510}"/>
              </a:ext>
            </a:extLst>
          </p:cNvPr>
          <p:cNvSpPr txBox="1"/>
          <p:nvPr userDrawn="1"/>
        </p:nvSpPr>
        <p:spPr>
          <a:xfrm>
            <a:off x="6876226" y="5350508"/>
            <a:ext cx="3658424" cy="47117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14400">
              <a:lnSpc>
                <a:spcPct val="100000"/>
              </a:lnSpc>
              <a:spcBef>
                <a:spcPts val="100"/>
              </a:spcBef>
            </a:pPr>
            <a:r>
              <a:rPr lang="en-US" sz="1000" spc="0" noProof="1">
                <a:solidFill>
                  <a:schemeClr val="tx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%dateformat_05t%</a:t>
            </a:r>
          </a:p>
          <a:p>
            <a:pPr marL="14400">
              <a:lnSpc>
                <a:spcPct val="100000"/>
              </a:lnSpc>
              <a:spcBef>
                <a:spcPts val="100"/>
              </a:spcBef>
            </a:pPr>
            <a:r>
              <a:rPr lang="en-US" sz="1000" spc="0" noProof="1">
                <a:solidFill>
                  <a:schemeClr val="tx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%firstnamelastname%%departmentshort%</a:t>
            </a:r>
          </a:p>
        </p:txBody>
      </p:sp>
      <p:sp>
        <p:nvSpPr>
          <p:cNvPr id="15" name="DataOnTitleSlide2" hidden="1">
            <a:extLst>
              <a:ext uri="{FF2B5EF4-FFF2-40B4-BE49-F238E27FC236}">
                <a16:creationId xmlns:a16="http://schemas.microsoft.com/office/drawing/2014/main" id="{9D2E728C-9354-412D-95E0-6116228A86EC}"/>
              </a:ext>
            </a:extLst>
          </p:cNvPr>
          <p:cNvSpPr txBox="1"/>
          <p:nvPr userDrawn="1"/>
        </p:nvSpPr>
        <p:spPr>
          <a:xfrm>
            <a:off x="6902896" y="4714238"/>
            <a:ext cx="3658424" cy="471172"/>
          </a:xfrm>
          <a:prstGeom prst="rect">
            <a:avLst/>
          </a:prstGeom>
          <a:solidFill>
            <a:schemeClr val="tx2"/>
          </a:solidFill>
        </p:spPr>
        <p:txBody>
          <a:bodyPr wrap="square" lIns="0" tIns="0" rIns="0" bIns="0" rtlCol="0" anchor="t">
            <a:noAutofit/>
          </a:bodyPr>
          <a:lstStyle/>
          <a:p>
            <a:pPr marL="14400">
              <a:lnSpc>
                <a:spcPct val="100000"/>
              </a:lnSpc>
              <a:spcBef>
                <a:spcPts val="100"/>
              </a:spcBef>
            </a:pPr>
            <a:r>
              <a:rPr lang="en-US" sz="1000" spc="0" noProof="1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%dateformat_05t%</a:t>
            </a:r>
          </a:p>
          <a:p>
            <a:pPr marL="14400">
              <a:lnSpc>
                <a:spcPct val="100000"/>
              </a:lnSpc>
              <a:spcBef>
                <a:spcPts val="100"/>
              </a:spcBef>
            </a:pPr>
            <a:r>
              <a:rPr lang="en-US" sz="1000" spc="0" noProof="1">
                <a:solidFill>
                  <a:schemeClr val="bg1"/>
                </a:solidFill>
                <a:latin typeface="Noto Sans Medium" panose="020B0602040504020204" pitchFamily="34" charset="0"/>
                <a:ea typeface="Noto Sans Medium" panose="020B0602040504020204" pitchFamily="34" charset="0"/>
                <a:cs typeface="Noto Sans Medium" panose="020B0602040504020204" pitchFamily="34" charset="0"/>
              </a:rPr>
              <a:t>%firstnamelastname%%departmentshort%</a:t>
            </a:r>
          </a:p>
        </p:txBody>
      </p:sp>
    </p:spTree>
    <p:extLst>
      <p:ext uri="{BB962C8B-B14F-4D97-AF65-F5344CB8AC3E}">
        <p14:creationId xmlns:p14="http://schemas.microsoft.com/office/powerpoint/2010/main" val="54319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3" r:id="rId2"/>
    <p:sldLayoutId id="2147483680" r:id="rId3"/>
    <p:sldLayoutId id="2147483671" r:id="rId4"/>
    <p:sldLayoutId id="2147483679" r:id="rId5"/>
    <p:sldLayoutId id="2147483650" r:id="rId6"/>
    <p:sldLayoutId id="2147483678" r:id="rId7"/>
    <p:sldLayoutId id="2147483674" r:id="rId8"/>
    <p:sldLayoutId id="2147483652" r:id="rId9"/>
    <p:sldLayoutId id="2147483651" r:id="rId10"/>
    <p:sldLayoutId id="2147483675" r:id="rId11"/>
    <p:sldLayoutId id="2147483676" r:id="rId12"/>
    <p:sldLayoutId id="2147483653" r:id="rId13"/>
    <p:sldLayoutId id="2147483654" r:id="rId14"/>
    <p:sldLayoutId id="2147483672" r:id="rId15"/>
  </p:sldLayoutIdLst>
  <p:hf hdr="0" ftr="0" dt="0"/>
  <p:txStyles>
    <p:titleStyle>
      <a:lvl1pPr marL="14400" algn="l" defTabSz="914400" rtl="0" eaLnBrk="1" latinLnBrk="0" hangingPunct="1">
        <a:lnSpc>
          <a:spcPct val="100000"/>
        </a:lnSpc>
        <a:spcBef>
          <a:spcPts val="100"/>
        </a:spcBef>
        <a:buNone/>
        <a:defRPr sz="2000" b="0" kern="1200" spc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Wingdings" panose="05000000000000000000" pitchFamily="2" charset="2"/>
        <a:buChar char="§"/>
        <a:defRPr sz="1600" kern="1200" spc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4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Symbol" panose="05050102010706020507" pitchFamily="18" charset="2"/>
        <a:buChar char="-"/>
        <a:defRPr sz="1600" kern="1200" spc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 spc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 spc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 spc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810000" indent="-2700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120000"/>
        <a:buFont typeface="Noto Sans" panose="020B05020405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xpos.se@bshg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osch-home.se/service/underhall-och-reservdelar/reservdelar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F91D08-0349-7087-F063-C135F7038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Information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29350F-8099-9979-3D62-26A249B7DD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A01E36-0F65-D6E0-8CEC-6297CEFFCE61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432000" y="3890805"/>
            <a:ext cx="3141710" cy="1013703"/>
          </a:xfrm>
        </p:spPr>
        <p:txBody>
          <a:bodyPr/>
          <a:lstStyle/>
          <a:p>
            <a:r>
              <a:rPr lang="en-US" dirty="0"/>
              <a:t>Bosch &amp; Siemens </a:t>
            </a:r>
          </a:p>
          <a:p>
            <a:endParaRPr lang="sv-SE" dirty="0"/>
          </a:p>
        </p:txBody>
      </p:sp>
      <p:pic>
        <p:nvPicPr>
          <p:cNvPr id="7" name="Platshållare för bild 6">
            <a:extLst>
              <a:ext uri="{FF2B5EF4-FFF2-40B4-BE49-F238E27FC236}">
                <a16:creationId xmlns:a16="http://schemas.microsoft.com/office/drawing/2014/main" id="{BA4FA105-474B-887F-4679-2074CF82F55F}"/>
              </a:ext>
            </a:extLst>
          </p:cNvPr>
          <p:cNvPicPr>
            <a:picLocks noGrp="1" noChangeAspect="1"/>
          </p:cNvPicPr>
          <p:nvPr>
            <p:ph type="pic"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9" r="62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222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E4DF83-C8C2-D43F-2886-555624913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Guide till XPOS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3FDF54-A37A-C812-53F7-F50FD6741F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0417" y="1171212"/>
            <a:ext cx="10080625" cy="4320540"/>
          </a:xfrm>
        </p:spPr>
        <p:txBody>
          <a:bodyPr/>
          <a:lstStyle/>
          <a:p>
            <a:r>
              <a:rPr lang="sv-SE" sz="1400" dirty="0"/>
              <a:t>XPOS används för att registrera reklamationer av små hushållsapparater. </a:t>
            </a:r>
          </a:p>
          <a:p>
            <a:r>
              <a:rPr lang="sv-SE" sz="1400" dirty="0"/>
              <a:t>Kom alltid ihåg att kontrollera om en reservdel kan lösa problemet – se mer info om reservdelar på nästa sida!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u="sng" dirty="0"/>
              <a:t>Se nedan vad som gäller för de olika produktgrupperna: </a:t>
            </a:r>
          </a:p>
          <a:p>
            <a:r>
              <a:rPr lang="sv-SE" sz="1400" b="1" dirty="0"/>
              <a:t>Helautomatiska kaffemaskiner: </a:t>
            </a:r>
            <a:r>
              <a:rPr lang="sv-SE" sz="1400" dirty="0"/>
              <a:t>Ska ej registreras i XPOS utan går via BSH serviceavdelning (se sida 2).</a:t>
            </a:r>
          </a:p>
          <a:p>
            <a:r>
              <a:rPr lang="sv-SE" sz="1400" b="1" dirty="0"/>
              <a:t>Dammsugare med sladd: </a:t>
            </a:r>
            <a:r>
              <a:rPr lang="sv-SE" sz="1400" dirty="0"/>
              <a:t>Registreras som reparation, frakt bokas i XPOS. </a:t>
            </a:r>
          </a:p>
          <a:p>
            <a:r>
              <a:rPr lang="sv-SE" sz="1400" b="1" dirty="0"/>
              <a:t>Sladdlös dammsugare</a:t>
            </a:r>
            <a:r>
              <a:rPr lang="sv-SE" sz="1400" dirty="0"/>
              <a:t>: Byts ut till kunden och registreras sedan i XPOS om en reservdel inte kan åtgärda problemet. Exempel: Munstycke, laddare, etc. </a:t>
            </a:r>
          </a:p>
          <a:p>
            <a:r>
              <a:rPr lang="sv-SE" sz="1400" b="1" dirty="0"/>
              <a:t>Unlimited sladdlös dammsugare: </a:t>
            </a:r>
            <a:r>
              <a:rPr lang="sv-SE" sz="1400" dirty="0"/>
              <a:t>Registreras som reparation, frakt bokas i XPOS (Sladdlös dammsugare med avtagbart batteri). </a:t>
            </a:r>
          </a:p>
          <a:p>
            <a:r>
              <a:rPr lang="sv-SE" sz="1400" b="1" dirty="0"/>
              <a:t>Små hushållsapparater generellt: </a:t>
            </a:r>
            <a:r>
              <a:rPr lang="sv-SE" sz="1400" dirty="0"/>
              <a:t>Byts ut till kunden och registreras sedan i XPOS om en reservdel inte kan åtgärda problemet. Exempel: Kannor till mixern, minihackare, vispar, etc. </a:t>
            </a:r>
          </a:p>
          <a:p>
            <a:pPr marL="0" indent="0">
              <a:buNone/>
            </a:pPr>
            <a:endParaRPr lang="sv-SE" sz="1400" dirty="0"/>
          </a:p>
          <a:p>
            <a:r>
              <a:rPr lang="sv-SE" sz="1400" dirty="0"/>
              <a:t>Vid frågor eller problem med XPOS, vänligen kontakta </a:t>
            </a:r>
            <a:r>
              <a:rPr lang="en-US" sz="1800" u="sng" dirty="0">
                <a:solidFill>
                  <a:srgbClr val="2E75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xpos.se</a:t>
            </a:r>
            <a:r>
              <a:rPr lang="et-EE" sz="1800" u="sng" dirty="0">
                <a:solidFill>
                  <a:srgbClr val="2E75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@</a:t>
            </a:r>
            <a:r>
              <a:rPr lang="en-US" sz="1800" u="sng" dirty="0">
                <a:solidFill>
                  <a:srgbClr val="2E75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bshg.com</a:t>
            </a:r>
            <a:r>
              <a:rPr lang="en-US" sz="1800" u="sng" dirty="0">
                <a:solidFill>
                  <a:srgbClr val="2E75B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sv-SE" sz="1400" dirty="0"/>
              <a:t>eller din lokala BSH säljare. </a:t>
            </a:r>
          </a:p>
          <a:p>
            <a:r>
              <a:rPr lang="sv-SE" sz="1400" dirty="0"/>
              <a:t>Observera att om en ärende skickas tillbaka i XPOS efter att det har skickats in kan det bero på att man inte har angett rätt E-nummer eller att man har glömt att bifoga kundens kvitto. Om allt ser korrekt ut, skickas ärendet tillbaka till BSH utan att man behöver göra något!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ED943B1-1FA0-FE25-6D6F-F30D4A5A7A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2</a:t>
            </a:fld>
            <a:endParaRPr lang="en-US" noProof="1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719E6E8-A693-BBBA-5547-5FCBFCE3D1FA}"/>
              </a:ext>
            </a:extLst>
          </p:cNvPr>
          <p:cNvSpPr txBox="1"/>
          <p:nvPr/>
        </p:nvSpPr>
        <p:spPr>
          <a:xfrm>
            <a:off x="5760719" y="360769"/>
            <a:ext cx="4750323" cy="5906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dirty="0"/>
              <a:t>Kom alltid ihåg att kontrollera om en reservdel kan lösa problemet! Se mer info på nästa sida.</a:t>
            </a:r>
          </a:p>
        </p:txBody>
      </p:sp>
    </p:spTree>
    <p:extLst>
      <p:ext uri="{BB962C8B-B14F-4D97-AF65-F5344CB8AC3E}">
        <p14:creationId xmlns:p14="http://schemas.microsoft.com/office/powerpoint/2010/main" val="259945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2FD4A3-4E50-F874-F214-FC817247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Reservdelar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6B1B7F-5515-053F-4E9E-8BB976ABB6F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69875" indent="-269875"/>
            <a:r>
              <a:rPr lang="sv-SE" sz="1400" b="1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Så gör du för att beställa reservdelar: </a:t>
            </a:r>
            <a:endParaRPr lang="en-US" dirty="0"/>
          </a:p>
          <a:p>
            <a:pPr marL="612775" lvl="1" indent="-342900">
              <a:buFont typeface="+mj-lt"/>
              <a:buAutoNum type="arabicPeriod"/>
            </a:pPr>
            <a:r>
              <a:rPr lang="sv-SE" sz="1400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Vid beställning av reservdelar på garanti eller om en kund frågar om priser, </a:t>
            </a:r>
            <a:r>
              <a:rPr lang="sv-SE" sz="1400" dirty="0">
                <a:solidFill>
                  <a:srgbClr val="000000"/>
                </a:solidFill>
                <a:latin typeface="Bosch Sans" panose="020B0604020202020204" pitchFamily="34" charset="0"/>
              </a:rPr>
              <a:t>gå till </a:t>
            </a:r>
            <a:r>
              <a:rPr lang="sv-SE" sz="1400" dirty="0">
                <a:solidFill>
                  <a:srgbClr val="000000"/>
                </a:solidFill>
                <a:latin typeface="Bosch Sans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Reservdelar</a:t>
            </a:r>
            <a:r>
              <a:rPr lang="sv-SE" sz="1400" b="0" i="0" dirty="0">
                <a:effectLst/>
                <a:latin typeface="Bosch Sans" panose="020B0604020202020204" pitchFamily="34" charset="0"/>
              </a:rPr>
              <a:t> </a:t>
            </a:r>
            <a:r>
              <a:rPr lang="sv-SE" sz="1400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eller via Tradeplace.</a:t>
            </a:r>
          </a:p>
          <a:p>
            <a:pPr marL="612775" lvl="1" indent="-342900">
              <a:buFont typeface="+mj-lt"/>
              <a:buAutoNum type="arabicPeriod"/>
            </a:pPr>
            <a:r>
              <a:rPr lang="sv-SE" sz="1400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Ange produktens e-nummer som finns att hitta på produktens etikett. </a:t>
            </a:r>
            <a:r>
              <a:rPr lang="sv-SE" sz="1400" dirty="0">
                <a:solidFill>
                  <a:srgbClr val="000000"/>
                </a:solidFill>
                <a:latin typeface="Bosch Sans" panose="020B0604020202020204" pitchFamily="34" charset="0"/>
              </a:rPr>
              <a:t>På sidan för reservdelar finns en guide som visar var du hittar etiketterna på våra produkter. När du fyller i e-numret kommer </a:t>
            </a:r>
            <a:r>
              <a:rPr lang="sv-SE" sz="1400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du att se produktens ritning och vilka reservdelar som finns att beställa, här </a:t>
            </a:r>
            <a:r>
              <a:rPr lang="sv-SE" sz="1400" dirty="0">
                <a:solidFill>
                  <a:srgbClr val="000000"/>
                </a:solidFill>
                <a:latin typeface="Bosch Sans" panose="020B0604020202020204" pitchFamily="34" charset="0"/>
              </a:rPr>
              <a:t>kan man även se kostnaden </a:t>
            </a:r>
            <a:r>
              <a:rPr lang="sv-SE" sz="1400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som kunden ska betala.</a:t>
            </a:r>
          </a:p>
          <a:p>
            <a:pPr marL="612775" lvl="1" indent="-342900">
              <a:buAutoNum type="arabicPeriod"/>
            </a:pPr>
            <a:r>
              <a:rPr lang="sv-SE" sz="1400" b="0" i="0" dirty="0">
                <a:solidFill>
                  <a:srgbClr val="000000"/>
                </a:solidFill>
                <a:effectLst/>
                <a:latin typeface="Bosch Sans"/>
                <a:cs typeface="Arial"/>
              </a:rPr>
              <a:t>Skicka ett mail ti</a:t>
            </a:r>
            <a:r>
              <a:rPr lang="sv-SE" sz="1400" dirty="0">
                <a:solidFill>
                  <a:srgbClr val="000000"/>
                </a:solidFill>
                <a:latin typeface="Bosch Sans"/>
                <a:cs typeface="Arial"/>
              </a:rPr>
              <a:t>ll </a:t>
            </a:r>
            <a:r>
              <a:rPr lang="sv-SE" sz="1400" b="1" dirty="0">
                <a:solidFill>
                  <a:srgbClr val="000000"/>
                </a:solidFill>
                <a:latin typeface="Bosch Sans"/>
                <a:cs typeface="Arial"/>
              </a:rPr>
              <a:t>reservdelar@bshg.com </a:t>
            </a:r>
            <a:r>
              <a:rPr lang="sv-SE" sz="1400" b="0" i="0" dirty="0">
                <a:solidFill>
                  <a:srgbClr val="000000"/>
                </a:solidFill>
                <a:effectLst/>
                <a:latin typeface="Bosch Sans"/>
                <a:cs typeface="Arial"/>
              </a:rPr>
              <a:t>eller ring </a:t>
            </a:r>
            <a:r>
              <a:rPr lang="sv-SE" sz="1400" b="1" dirty="0">
                <a:solidFill>
                  <a:srgbClr val="000000"/>
                </a:solidFill>
                <a:latin typeface="Bosch Sans" panose="020B0604020202020204" pitchFamily="34" charset="0"/>
              </a:rPr>
              <a:t>0771-197000 (Bosch) 0771-195500 (Siemens</a:t>
            </a:r>
            <a:r>
              <a:rPr lang="sv-SE" sz="1400" dirty="0">
                <a:solidFill>
                  <a:srgbClr val="000000"/>
                </a:solidFill>
                <a:latin typeface="Bosch Sans" panose="020B0604020202020204" pitchFamily="34" charset="0"/>
              </a:rPr>
              <a:t>) </a:t>
            </a:r>
            <a:r>
              <a:rPr lang="sv-SE" sz="1400" b="0" i="0" dirty="0">
                <a:solidFill>
                  <a:srgbClr val="000000"/>
                </a:solidFill>
                <a:effectLst/>
                <a:latin typeface="Bosch Sans"/>
                <a:cs typeface="Arial"/>
              </a:rPr>
              <a:t>för att beställa reservdelen, </a:t>
            </a:r>
            <a:r>
              <a:rPr lang="sv-SE" sz="1400" dirty="0">
                <a:solidFill>
                  <a:srgbClr val="000000"/>
                </a:solidFill>
                <a:latin typeface="Bosch Sans"/>
                <a:cs typeface="Arial"/>
              </a:rPr>
              <a:t>ange  reservdelens </a:t>
            </a:r>
            <a:r>
              <a:rPr lang="sv-SE" sz="1400" b="0" i="0" dirty="0">
                <a:solidFill>
                  <a:srgbClr val="000000"/>
                </a:solidFill>
                <a:effectLst/>
                <a:latin typeface="Bosch Sans"/>
                <a:cs typeface="Arial"/>
              </a:rPr>
              <a:t>artikelnummer (se exempel nedan)</a:t>
            </a:r>
          </a:p>
          <a:p>
            <a:pPr marL="612775" lvl="1" indent="-342900">
              <a:buFont typeface="+mj-lt"/>
              <a:buAutoNum type="arabicPeriod"/>
            </a:pPr>
            <a:r>
              <a:rPr lang="sv-SE" sz="1400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Om det är ett garantiärende, ange även inköpsdatumet från kundens kvittot.</a:t>
            </a:r>
            <a:endParaRPr lang="sv-SE" sz="1400" dirty="0">
              <a:ea typeface="Noto Sans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DC2A35A-FC5D-F53E-F307-E550CD122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7547E-C0E7-4EEC-A0E6-21480EC12B54}" type="slidenum">
              <a:rPr lang="en-US" noProof="1" smtClean="0"/>
              <a:pPr/>
              <a:t>3</a:t>
            </a:fld>
            <a:endParaRPr lang="en-US" noProof="1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73E121-30AB-0F8D-700A-14C56CEE17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157" b="57097"/>
          <a:stretch/>
        </p:blipFill>
        <p:spPr>
          <a:xfrm>
            <a:off x="866518" y="3587205"/>
            <a:ext cx="4618294" cy="679995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CED82C17-4AE9-68CC-FFDE-5019F428DABF}"/>
              </a:ext>
            </a:extLst>
          </p:cNvPr>
          <p:cNvSpPr/>
          <p:nvPr/>
        </p:nvSpPr>
        <p:spPr>
          <a:xfrm>
            <a:off x="1069968" y="3236857"/>
            <a:ext cx="1500623" cy="230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E-nummer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DE27DA5-FD5A-77F7-D12D-760D9AA6AE58}"/>
              </a:ext>
            </a:extLst>
          </p:cNvPr>
          <p:cNvSpPr/>
          <p:nvPr/>
        </p:nvSpPr>
        <p:spPr>
          <a:xfrm>
            <a:off x="5917025" y="3231274"/>
            <a:ext cx="2284746" cy="230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Artikelnummer reservdel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C25241B3-9EEB-77BD-87C7-C3E92BD81C37}"/>
              </a:ext>
            </a:extLst>
          </p:cNvPr>
          <p:cNvSpPr txBox="1"/>
          <p:nvPr/>
        </p:nvSpPr>
        <p:spPr>
          <a:xfrm>
            <a:off x="5760719" y="360769"/>
            <a:ext cx="4750323" cy="5906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b="0" i="0" dirty="0">
                <a:solidFill>
                  <a:srgbClr val="000000"/>
                </a:solidFill>
                <a:effectLst/>
                <a:latin typeface="Bosch Sans" panose="020B0604020202020204" pitchFamily="34" charset="0"/>
              </a:rPr>
              <a:t>Kan du hantera ett serviceärende genom att beställa en reservdel? 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AFDEEA9-419C-64BB-620B-FF4BCCD05F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7025" y="3505653"/>
            <a:ext cx="2150222" cy="201583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DC8AE466-B570-5A16-51E2-FFB4832573E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7517"/>
          <a:stretch/>
        </p:blipFill>
        <p:spPr>
          <a:xfrm>
            <a:off x="7955335" y="3583394"/>
            <a:ext cx="2649049" cy="2043049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F6A63F4-0517-99CA-EE2A-ACE00A9729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187" y="4281128"/>
            <a:ext cx="4847532" cy="636045"/>
          </a:xfrm>
          <a:prstGeom prst="rect">
            <a:avLst/>
          </a:prstGeom>
        </p:spPr>
      </p:pic>
      <p:sp>
        <p:nvSpPr>
          <p:cNvPr id="19" name="Rektangel 18">
            <a:extLst>
              <a:ext uri="{FF2B5EF4-FFF2-40B4-BE49-F238E27FC236}">
                <a16:creationId xmlns:a16="http://schemas.microsoft.com/office/drawing/2014/main" id="{B7C614DF-DD2A-C49E-0614-A4A0260D8538}"/>
              </a:ext>
            </a:extLst>
          </p:cNvPr>
          <p:cNvSpPr/>
          <p:nvPr/>
        </p:nvSpPr>
        <p:spPr>
          <a:xfrm>
            <a:off x="9982200" y="3924300"/>
            <a:ext cx="685149" cy="14478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0701705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AXMLTEMPLATE" val="presentation_169"/>
  <p:tag name="DIAGRAMMFARBEN" val="sax_df_bsh"/>
  <p:tag name="SAXMLCOMPANYNAME" val="bsh"/>
  <p:tag name="MLLANGUAGE" val="eng"/>
  <p:tag name="MLTEMPLATEVERSION" val="2.0"/>
  <p:tag name="SAXCONVERSION" val="2"/>
</p:tagLst>
</file>

<file path=ppt/theme/theme1.xml><?xml version="1.0" encoding="utf-8"?>
<a:theme xmlns:a="http://schemas.openxmlformats.org/drawingml/2006/main" name="BSH 2022">
  <a:themeElements>
    <a:clrScheme name="BSH 2022 Primary">
      <a:dk1>
        <a:sysClr val="windowText" lastClr="000000"/>
      </a:dk1>
      <a:lt1>
        <a:sysClr val="window" lastClr="FFFFFF"/>
      </a:lt1>
      <a:dk2>
        <a:srgbClr val="262626"/>
      </a:dk2>
      <a:lt2>
        <a:srgbClr val="E0E0E0"/>
      </a:lt2>
      <a:accent1>
        <a:srgbClr val="FF6840"/>
      </a:accent1>
      <a:accent2>
        <a:srgbClr val="969696"/>
      </a:accent2>
      <a:accent3>
        <a:srgbClr val="E0E0E0"/>
      </a:accent3>
      <a:accent4>
        <a:srgbClr val="666666"/>
      </a:accent4>
      <a:accent5>
        <a:srgbClr val="BCBCBC"/>
      </a:accent5>
      <a:accent6>
        <a:srgbClr val="262626"/>
      </a:accent6>
      <a:hlink>
        <a:srgbClr val="EC6847"/>
      </a:hlink>
      <a:folHlink>
        <a:srgbClr val="FE683F"/>
      </a:folHlink>
    </a:clrScheme>
    <a:fontScheme name="BSH2022">
      <a:majorFont>
        <a:latin typeface="Noto Sans Light"/>
        <a:ea typeface=""/>
        <a:cs typeface=""/>
      </a:majorFont>
      <a:minorFont>
        <a:latin typeface="No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6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marL="270000" indent="-270000" algn="l">
          <a:buClr>
            <a:schemeClr val="accent1"/>
          </a:buClr>
          <a:buSzPct val="120000"/>
          <a:buFont typeface="Wingdings" panose="05000000000000000000" pitchFamily="2" charset="2"/>
          <a:buChar char="§"/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1.potx" id="{5DB1CAEE-90BE-4EF0-B741-9FA08AD7660C}" vid="{DC543E94-6840-428D-AA79-7B200C916D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9">
      <a:majorFont>
        <a:latin typeface="Noto Sans Light"/>
        <a:ea typeface=""/>
        <a:cs typeface=""/>
      </a:majorFont>
      <a:minorFont>
        <a:latin typeface="No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0">
      <a:majorFont>
        <a:latin typeface="Noto Sans Light"/>
        <a:ea typeface=""/>
        <a:cs typeface=""/>
      </a:majorFont>
      <a:minorFont>
        <a:latin typeface="No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ax_ColorSelect>
  <Line>
    <Color val="000000"/>
    <Color val="FFFFFF"/>
  </Line>
  <Line>
    <Color val="ff6840"/>
    <Color val="ffaf97"/>
    <Color val="c05930"/>
  </Line>
  <Line>
    <Color val="ffca29"/>
    <Color val="ffe38e"/>
    <Color val="d6a330"/>
  </Line>
  <Line>
    <Color val="1672cd"/>
    <Color val="a2c7eb"/>
    <Color val="053968"/>
  </Line>
  <Line>
    <Color val="e73e3e"/>
    <Color val="ec8493"/>
    <Color val="942424"/>
  </Line>
  <Line>
    <Color val="73c1da"/>
    <Color val="b9e0ec"/>
    <Color val="195866"/>
  </Line>
  <Line>
    <Color val="319d63"/>
    <Color val="98ceb1"/>
    <Color val="184c2d"/>
  </Line>
  <Line>
    <Color val="882e99"/>
    <Color val="c69dcf"/>
    <Color val="542a5e"/>
  </Line>
  <Line>
    <Color val="bcbcbc"/>
    <Color val="e0e0e0"/>
    <Color val="969696"/>
  </Line>
</sax_ColorSelect>
</file>

<file path=customXml/item2.xml><?xml version="1.0" encoding="utf-8"?>
<saxML>
  <saxMLTemplate>presentation_169</saxMLTemplate>
  <Variablen>
    <Variable>
      <Name>presentationtitle</Name>
      <OrgInhalt>Presentation title</OrgInhalt>
      <Wert>Service Information</Wert>
      <Platzhalter>False</Platzhalter>
      <DocDatenDialog>True</DocDatenDialog>
      <Label>Presentation title (Footer)</Label>
      <FrageVar>False</FrageVar>
      <Prefix/>
      <Suffix/>
      <WegfallVar/>
      <MussFeld>False</MussFeld>
      <Trenner/>
      <InDokument>True</InDokument>
      <Sektion>FooterOnSlides</Sektion>
      <Reihenfolge/>
    </Variable>
    <Variable>
      <Name>firstnamelastname</Name>
      <OrgInhalt>Cecilia Foord</OrgInhalt>
      <Wert/>
      <Platzhalter>False</Platzhalter>
      <DocDatenDialog>True</DocDatenDialog>
      <Label>Owner</Label>
      <FrageVar>False</FrageVar>
      <Prefix/>
      <Suffix/>
      <WegfallVar/>
      <MussFeld>False</MussFeld>
      <Sektion>DataOnTitleSlide</Sektion>
      <InDokument>True</InDokument>
    </Variable>
    <Variable>
      <Name>firstnamelastname2</Name>
      <OrgInhalt>Cecilia Foord</OrgInhalt>
      <Wert>Cecilia Foord</Wert>
      <Platzhalter>False</Platzhalter>
      <DocDatenDialog>False</DocDatenDialog>
      <Label>Owner</Label>
      <FrageVar>False</FrageVar>
      <Prefix/>
      <Suffix/>
      <WegfallVar/>
      <MussFeld>False</MussFeld>
      <Sektion>DataOnTitleSlide2</Sektion>
      <InDokument>True</InDokument>
    </Variable>
    <Variable>
      <Name>departmentshort</Name>
      <OrgInhalt>BSH</OrgInhalt>
      <Wert>BSH</Wert>
      <Platzhalter>False</Platzhalter>
      <DocDatenDialog>True</DocDatenDialog>
      <Label>Dept. shortcut</Label>
      <FrageVar>False</FrageVar>
      <Prefix>(</Prefix>
      <Suffix>)</Suffix>
      <Trenner>
        <VariableVor>firstnamelastname</VariableVor>
        <Zwischen> </Zwischen>
        <VariableNach>departmentshort</VariableNach>
      </Trenner>
      <WegfallVar/>
      <MussFeld>False</MussFeld>
      <Sektion>DataOnTitleSlide</Sektion>
      <InDokument>True</InDokument>
    </Variable>
    <Variable>
      <Name>departmentshort2</Name>
      <OrgInhalt>BSH</OrgInhalt>
      <Wert>BSH</Wert>
      <Platzhalter>False</Platzhalter>
      <DocDatenDialog>False</DocDatenDialog>
      <Label>Dept. shortcut</Label>
      <FrageVar>False</FrageVar>
      <Prefix>(</Prefix>
      <Suffix>)</Suffix>
      <Trenner>
        <VariableVor>firstnamelastname</VariableVor>
        <Zwischen> </Zwischen>
        <VariableNach>departmentshort</VariableNach>
      </Trenner>
      <WegfallVar/>
      <MussFeld>False</MussFeld>
      <Sektion>DataOnTitleSlide2</Sektion>
      <InDokument>True</InDokument>
    </Variable>
    <Variable>
      <Name>dateformat_05t</Name>
      <OrgInhalt>2024-05-06</OrgInhalt>
      <Wert>Updated: 2024-05-06</Wert>
      <Platzhalter>False</Platzhalter>
      <DocDatenDialog>True</DocDatenDialog>
      <Label>Date (Title Slide)</Label>
      <FrageVar>False</FrageVar>
      <Prefix/>
      <Suffix/>
      <WegfallVar/>
      <MussFeld>False</MussFeld>
      <InDokument>True</InDokument>
      <Sektion>DataOnTitleSlide</Sektion>
      <Reihenfolge/>
    </Variable>
    <Variable>
      <Name>dateformat_05t2</Name>
      <OrgInhalt>2024-05-06</OrgInhalt>
      <Wert>2024-05-06</Wert>
      <Platzhalter>False</Platzhalter>
      <DocDatenDialog>False</DocDatenDialog>
      <Label>Date (Title Slide)</Label>
      <FrageVar>False</FrageVar>
      <Prefix/>
      <Suffix/>
      <WegfallVar/>
      <MussFeld>False</MussFeld>
      <InDokument>True</InDokument>
      <Sektion>DataOnTitleSlide2</Sektion>
      <Reihenfolge/>
    </Variable>
    <Variable>
      <Name>dateformat_05f</Name>
      <OrgInhalt>2024-05-06</OrgInhalt>
      <Wert>2024-05-06</Wert>
      <Platzhalter>False</Platzhalter>
      <DocDatenDialog>True</DocDatenDialog>
      <Label>Date (Footer)</Label>
      <FrageVar>False</FrageVar>
      <Prefix/>
      <Suffix/>
      <WegfallVar/>
      <MussFeld>False</MussFeld>
      <InDokument>True</InDokument>
      <Sektion>DateOnSlides</Sektion>
      <Reihenfolge/>
    </Variable>
    <Variable>
      <Name>ppt_stamp</Name>
      <OrgInhalt/>
      <Wert/>
      <Platzhalter>False</Platzhalter>
      <DocDatenDialog>True</DocDatenDialog>
      <Label>Stamp</Label>
      <FrageVar>False</FrageVar>
      <Prefix/>
      <Suffix/>
      <WegfallVar/>
      <ComboBox>
        <Option/>
        <Option>BACKUP</Option>
        <Option>CONCEPTUAL</Option>
        <Option>PUBLIC</Option>
        <Option>INTERNAL</Option>
        <Option>CONFIDENTIAL</Option>
        <Option>STRICTLY CONFIDENTIAL</Option>
        <Option>DETAIL</Option>
        <Option>DRAFT</Option>
        <Option>WORK IN PROGRESS</Option>
        <Option>ESTIMATE</Option>
        <Option>EXAMPLE</Option>
        <Option>FOR DISCUSSION</Option>
        <Option>HYPOTHETICAL</Option>
        <Option>PRELIMINARY</Option>
        <Option>STATUS</Option>
        <Option>TEMPLATE</Option>
      </ComboBox>
      <MussFeld>False</MussFeld>
      <InDokument>True</InDokument>
      <Sektion>Stamp</Sektion>
      <Reihenfolge/>
    </Variable>
  </Variablen>
</saxML>
</file>

<file path=customXml/itemProps1.xml><?xml version="1.0" encoding="utf-8"?>
<ds:datastoreItem xmlns:ds="http://schemas.openxmlformats.org/officeDocument/2006/customXml" ds:itemID="{851F8D28-4CE2-477E-99A0-70CA83969D99}">
  <ds:schemaRefs/>
</ds:datastoreItem>
</file>

<file path=customXml/itemProps2.xml><?xml version="1.0" encoding="utf-8"?>
<ds:datastoreItem xmlns:ds="http://schemas.openxmlformats.org/officeDocument/2006/customXml" ds:itemID="{A0669B44-E581-434C-B2E9-239B76FC663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presentation_169_1</Template>
  <TotalTime>181</TotalTime>
  <Words>404</Words>
  <Application>Microsoft Office PowerPoint</Application>
  <PresentationFormat>Anpassad</PresentationFormat>
  <Paragraphs>27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1" baseType="lpstr">
      <vt:lpstr>Bosch Sans</vt:lpstr>
      <vt:lpstr>Calibri</vt:lpstr>
      <vt:lpstr>Noto Sans</vt:lpstr>
      <vt:lpstr>Noto Sans Light</vt:lpstr>
      <vt:lpstr>Noto Sans Medium</vt:lpstr>
      <vt:lpstr>Symbol</vt:lpstr>
      <vt:lpstr>Wingdings</vt:lpstr>
      <vt:lpstr>BSH 2022</vt:lpstr>
      <vt:lpstr>Service Information</vt:lpstr>
      <vt:lpstr>Guide till XPOS</vt:lpstr>
      <vt:lpstr>Reservdelar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Information</dc:title>
  <dc:creator>Foord Cecilia (BSH PCP-SMNM)</dc:creator>
  <cp:lastModifiedBy>Lantz Mikael (BSH PCP-SMNK)</cp:lastModifiedBy>
  <cp:revision>1</cp:revision>
  <dcterms:created xsi:type="dcterms:W3CDTF">2024-05-06T07:37:51Z</dcterms:created>
  <dcterms:modified xsi:type="dcterms:W3CDTF">2025-05-15T15:37:15Z</dcterms:modified>
</cp:coreProperties>
</file>